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77" r:id="rId2"/>
  </p:sldMasterIdLst>
  <p:notesMasterIdLst>
    <p:notesMasterId r:id="rId51"/>
  </p:notesMasterIdLst>
  <p:sldIdLst>
    <p:sldId id="256" r:id="rId3"/>
    <p:sldId id="257" r:id="rId4"/>
    <p:sldId id="258" r:id="rId5"/>
    <p:sldId id="259" r:id="rId6"/>
    <p:sldId id="305"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alpha val="20000"/>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alpha val="20000"/>
            </a:schemeClr>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12700" cap="flat">
              <a:solidFill>
                <a:schemeClr val="accent3"/>
              </a:solidFill>
              <a:prstDash val="solid"/>
              <a:round/>
            </a:ln>
          </a:top>
          <a:bottom>
            <a:ln w="12700" cap="flat">
              <a:solidFill>
                <a:schemeClr val="accent3"/>
              </a:solidFill>
              <a:prstDash val="solid"/>
              <a:round/>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chemeClr val="accent3"/>
              </a:solidFill>
              <a:prstDash val="solid"/>
              <a:round/>
            </a:ln>
          </a:top>
          <a:bottom>
            <a:ln w="12700" cap="flat">
              <a:solidFill>
                <a:schemeClr val="accent3"/>
              </a:solidFill>
              <a:prstDash val="solid"/>
              <a:round/>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FF"/>
        </a:fontRef>
        <a:srgbClr val="0000FF"/>
      </a:tcTxStyle>
      <a:tcStyle>
        <a:tcBdr>
          <a:left>
            <a:ln w="9525" cap="flat">
              <a:solidFill>
                <a:srgbClr val="A6A6BC"/>
              </a:solidFill>
              <a:prstDash val="solid"/>
              <a:round/>
            </a:ln>
          </a:left>
          <a:right>
            <a:ln w="9525" cap="flat">
              <a:solidFill>
                <a:srgbClr val="A6A6BC"/>
              </a:solidFill>
              <a:prstDash val="solid"/>
              <a:round/>
            </a:ln>
          </a:right>
          <a:top>
            <a:ln w="9525" cap="flat">
              <a:solidFill>
                <a:srgbClr val="A6A6BC"/>
              </a:solidFill>
              <a:prstDash val="solid"/>
              <a:round/>
            </a:ln>
          </a:top>
          <a:bottom>
            <a:ln w="9525" cap="flat">
              <a:solidFill>
                <a:srgbClr val="A6A6BC"/>
              </a:solidFill>
              <a:prstDash val="solid"/>
              <a:round/>
            </a:ln>
          </a:bottom>
          <a:insideH>
            <a:ln w="9525" cap="flat">
              <a:solidFill>
                <a:srgbClr val="A6A6BC"/>
              </a:solidFill>
              <a:prstDash val="solid"/>
              <a:round/>
            </a:ln>
          </a:insideH>
          <a:insideV>
            <a:ln w="9525" cap="flat">
              <a:solidFill>
                <a:srgbClr val="A6A6BC"/>
              </a:solidFill>
              <a:prstDash val="solid"/>
              <a:round/>
            </a:ln>
          </a:insideV>
        </a:tcBdr>
        <a:fill>
          <a:solidFill>
            <a:schemeClr val="accent3">
              <a:alpha val="40000"/>
            </a:schemeClr>
          </a:solidFill>
        </a:fill>
      </a:tcStyle>
    </a:wholeTbl>
    <a:band2H>
      <a:tcTxStyle/>
      <a:tcStyle>
        <a:tcBdr/>
        <a:fill>
          <a:solidFill>
            <a:srgbClr val="FFFFFF"/>
          </a:solidFill>
        </a:fill>
      </a:tcStyle>
    </a:band2H>
    <a:firstCol>
      <a:tcTxStyle b="on" i="off">
        <a:fontRef idx="minor">
          <a:srgbClr val="0000FF"/>
        </a:fontRef>
        <a:srgbClr val="0000FF"/>
      </a:tcTxStyle>
      <a:tcStyle>
        <a:tcBdr>
          <a:left>
            <a:ln w="9525" cap="flat">
              <a:solidFill>
                <a:srgbClr val="A6A6BC"/>
              </a:solidFill>
              <a:prstDash val="solid"/>
              <a:round/>
            </a:ln>
          </a:left>
          <a:right>
            <a:ln w="25400" cap="flat">
              <a:solidFill>
                <a:schemeClr val="accent3"/>
              </a:solidFill>
              <a:prstDash val="solid"/>
              <a:round/>
            </a:ln>
          </a:right>
          <a:top>
            <a:ln w="9525" cap="flat">
              <a:solidFill>
                <a:srgbClr val="A6A6BC"/>
              </a:solidFill>
              <a:prstDash val="solid"/>
              <a:round/>
            </a:ln>
          </a:top>
          <a:bottom>
            <a:ln w="9525" cap="flat">
              <a:solidFill>
                <a:srgbClr val="A6A6BC"/>
              </a:solidFill>
              <a:prstDash val="solid"/>
              <a:round/>
            </a:ln>
          </a:bottom>
          <a:insideH>
            <a:ln w="9525" cap="flat">
              <a:solidFill>
                <a:srgbClr val="A6A6BC"/>
              </a:solidFill>
              <a:prstDash val="solid"/>
              <a:round/>
            </a:ln>
          </a:insideH>
          <a:insideV>
            <a:ln w="9525" cap="flat">
              <a:solidFill>
                <a:srgbClr val="A6A6BC"/>
              </a:solidFill>
              <a:prstDash val="solid"/>
              <a:round/>
            </a:ln>
          </a:insideV>
        </a:tcBdr>
        <a:fill>
          <a:solidFill>
            <a:schemeClr val="accent3">
              <a:alpha val="40000"/>
            </a:schemeClr>
          </a:solidFill>
        </a:fill>
      </a:tcStyle>
    </a:firstCol>
    <a:lastRow>
      <a:tcTxStyle b="on" i="off">
        <a:fontRef idx="minor">
          <a:srgbClr val="0000FF"/>
        </a:fontRef>
        <a:srgbClr val="0000FF"/>
      </a:tcTxStyle>
      <a:tcStyle>
        <a:tcBdr>
          <a:left>
            <a:ln w="12700" cap="flat">
              <a:noFill/>
              <a:miter lim="400000"/>
            </a:ln>
          </a:left>
          <a:right>
            <a:ln w="12700" cap="flat">
              <a:noFill/>
              <a:miter lim="400000"/>
            </a:ln>
          </a:right>
          <a:top>
            <a:ln w="25400" cap="flat">
              <a:solidFill>
                <a:schemeClr val="accent3"/>
              </a:solidFill>
              <a:prstDash val="solid"/>
              <a:round/>
            </a:ln>
          </a:top>
          <a:bottom>
            <a:ln w="25400" cap="flat">
              <a:solidFill>
                <a:schemeClr val="accent3"/>
              </a:solidFill>
              <a:prstDash val="solid"/>
              <a:round/>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9525" cap="flat">
              <a:solidFill>
                <a:srgbClr val="A6A6BC"/>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3"/>
          </a:solidFill>
        </a:fill>
      </a:tcStyle>
    </a:firstRow>
  </a:tblStyle>
  <a:tblStyle styleId="{EEE7283C-3CF3-47DC-8721-378D4A62B228}" styleName="">
    <a:tblBg/>
    <a:wholeTbl>
      <a:tcTxStyle b="off" i="off">
        <a:fontRef idx="minor">
          <a:srgbClr val="0000FF"/>
        </a:fontRef>
        <a:srgbClr val="0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7CA"/>
          </a:solidFill>
        </a:fill>
      </a:tcStyle>
    </a:wholeTbl>
    <a:band2H>
      <a:tcTxStyle/>
      <a:tcStyle>
        <a:tcBdr/>
        <a:fill>
          <a:solidFill>
            <a:srgbClr val="FFEC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FF"/>
        </a:fontRef>
        <a:srgbClr val="0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2E8"/>
          </a:solidFill>
        </a:fill>
      </a:tcStyle>
    </a:wholeTbl>
    <a:band2H>
      <a:tcTxStyle/>
      <a:tcStyle>
        <a:tcBdr/>
        <a:fill>
          <a:solidFill>
            <a:srgbClr val="F1F1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FF"/>
        </a:fontRef>
        <a:srgbClr val="0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BCC"/>
          </a:solidFill>
        </a:fill>
      </a:tcStyle>
    </a:wholeTbl>
    <a:band2H>
      <a:tcTxStyle/>
      <a:tcStyle>
        <a:tcBdr/>
        <a:fill>
          <a:solidFill>
            <a:srgbClr val="FA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FF"/>
        </a:fontRef>
        <a:srgbClr val="00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FF"/>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FF"/>
        </a:fontRef>
        <a:srgbClr val="0000FF"/>
      </a:tcTxStyle>
      <a:tcStyle>
        <a:tcBdr>
          <a:left>
            <a:ln w="12700" cap="flat">
              <a:noFill/>
              <a:miter lim="400000"/>
            </a:ln>
          </a:left>
          <a:right>
            <a:ln w="12700" cap="flat">
              <a:noFill/>
              <a:miter lim="400000"/>
            </a:ln>
          </a:right>
          <a:top>
            <a:ln w="50800" cap="flat">
              <a:solidFill>
                <a:srgbClr val="0000FF"/>
              </a:solidFill>
              <a:prstDash val="solid"/>
              <a:round/>
            </a:ln>
          </a:top>
          <a:bottom>
            <a:ln w="25400" cap="flat">
              <a:solidFill>
                <a:srgbClr val="0000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FF"/>
              </a:solidFill>
              <a:prstDash val="solid"/>
              <a:round/>
            </a:ln>
          </a:top>
          <a:bottom>
            <a:ln w="25400" cap="flat">
              <a:solidFill>
                <a:srgbClr val="00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4" d="100"/>
          <a:sy n="134" d="100"/>
        </p:scale>
        <p:origin x="-12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view3D>
      <c:rotX val="50"/>
      <c:hPercent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05"/>
          <c:y val="0.005"/>
          <c:w val="0.99"/>
          <c:h val="0.9875"/>
        </c:manualLayout>
      </c:layout>
      <c:pie3DChart>
        <c:varyColors val="0"/>
        <c:ser>
          <c:idx val="0"/>
          <c:order val="0"/>
          <c:tx>
            <c:strRef>
              <c:f>Sheet1!$A$2</c:f>
              <c:strCache>
                <c:ptCount val="1"/>
                <c:pt idx="0">
                  <c:v>Bible</c:v>
                </c:pt>
              </c:strCache>
            </c:strRef>
          </c:tx>
          <c:spPr>
            <a:solidFill>
              <a:srgbClr val="2828A5"/>
            </a:solidFill>
            <a:ln w="12700" cap="flat">
              <a:noFill/>
              <a:miter lim="400000"/>
            </a:ln>
            <a:effectLst/>
            <a:sp3d prstMaterial="matte"/>
          </c:spPr>
          <c:explosion val="25"/>
          <c:dPt>
            <c:idx val="0"/>
            <c:bubble3D val="0"/>
          </c:dPt>
          <c:dPt>
            <c:idx val="1"/>
            <c:bubble3D val="0"/>
            <c:spPr>
              <a:solidFill>
                <a:srgbClr val="4F4FBE"/>
              </a:solidFill>
              <a:ln w="12700" cap="flat">
                <a:noFill/>
                <a:miter lim="400000"/>
              </a:ln>
              <a:effectLst/>
              <a:sp3d prstMaterial="matte"/>
            </c:spPr>
          </c:dPt>
          <c:cat>
            <c:strRef>
              <c:f>Sheet1!$B$1:$C$1</c:f>
              <c:strCache>
                <c:ptCount val="2"/>
                <c:pt idx="0">
                  <c:v>OT</c:v>
                </c:pt>
                <c:pt idx="1">
                  <c:v>NT</c:v>
                </c:pt>
              </c:strCache>
            </c:strRef>
          </c:cat>
          <c:val>
            <c:numRef>
              <c:f>Sheet1!$B$2:$C$2</c:f>
              <c:numCache>
                <c:formatCode>General</c:formatCode>
                <c:ptCount val="2"/>
                <c:pt idx="0">
                  <c:v>0.772</c:v>
                </c:pt>
                <c:pt idx="1">
                  <c:v>0.228</c:v>
                </c:pt>
              </c:numCache>
            </c:numRef>
          </c:val>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4" name="Shape 3884"/>
          <p:cNvSpPr>
            <a:spLocks noGrp="1" noRot="1" noChangeAspect="1"/>
          </p:cNvSpPr>
          <p:nvPr>
            <p:ph type="sldImg"/>
          </p:nvPr>
        </p:nvSpPr>
        <p:spPr>
          <a:xfrm>
            <a:off x="1143000" y="685800"/>
            <a:ext cx="4572000" cy="3429000"/>
          </a:xfrm>
          <a:prstGeom prst="rect">
            <a:avLst/>
          </a:prstGeom>
        </p:spPr>
        <p:txBody>
          <a:bodyPr/>
          <a:lstStyle/>
          <a:p>
            <a:endParaRPr/>
          </a:p>
        </p:txBody>
      </p:sp>
      <p:sp>
        <p:nvSpPr>
          <p:cNvPr id="3885" name="Shape 388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47441502"/>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1" Type="http://schemas.openxmlformats.org/officeDocument/2006/relationships/hyperlink" Target="https://en.wiktionary.org/w/index.php?title=%F0%92%8B%BE%F0%92%85%85%F0%92%8A%8F&amp;action=edit&amp;redlink=1" TargetMode="External"/><Relationship Id="rId12" Type="http://schemas.openxmlformats.org/officeDocument/2006/relationships/hyperlink" Target="https://en.wikipedia.org/wiki/Sumerian_language" TargetMode="External"/><Relationship Id="rId13" Type="http://schemas.openxmlformats.org/officeDocument/2006/relationships/hyperlink" Target="https://en.wiktionary.org/wiki/%F0%92%80%80%F0%92%87%89%F0%92%88%A6%F0%92%84%98%F0%92%83%BC%23Sumerian"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Latin" TargetMode="External"/><Relationship Id="rId4" Type="http://schemas.openxmlformats.org/officeDocument/2006/relationships/hyperlink" Target="https://en.wiktionary.org/wiki/Tigris%23Latin" TargetMode="External"/><Relationship Id="rId5" Type="http://schemas.openxmlformats.org/officeDocument/2006/relationships/hyperlink" Target="https://en.wikipedia.org/wiki/Ancient_Greek_language" TargetMode="External"/><Relationship Id="rId6" Type="http://schemas.openxmlformats.org/officeDocument/2006/relationships/hyperlink" Target="https://en.wiktionary.org/wiki/%CE%A4%CE%AF%CE%B3%CF%81%CE%B9%CF%82%23Ancient_Greek" TargetMode="External"/><Relationship Id="rId7" Type="http://schemas.openxmlformats.org/officeDocument/2006/relationships/hyperlink" Target="https://en.wiktionary.org/wiki/%CE%A4%CE%AF%CE%B3%CF%81%CE%B7%CF%82%23Ancient_Greek" TargetMode="External"/><Relationship Id="rId8" Type="http://schemas.openxmlformats.org/officeDocument/2006/relationships/hyperlink" Target="https://en.wikipedia.org/wiki/Old_Persian_language" TargetMode="External"/><Relationship Id="rId9" Type="http://schemas.openxmlformats.org/officeDocument/2006/relationships/hyperlink" Target="https://en.wiktionary.org/wiki/%F0%90%8E%AB%F0%90%8E%A1%F0%90%8E%A5%F0%90%8E%BC%F0%90%8E%A0%23Old_Persian" TargetMode="External"/><Relationship Id="rId10" Type="http://schemas.openxmlformats.org/officeDocument/2006/relationships/hyperlink" Target="https://en.wikipedia.org/wiki/Elamite_languag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Slides 13 and 127 repeated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8" name="Shape 4298"/>
          <p:cNvSpPr>
            <a:spLocks noGrp="1" noRot="1" noChangeAspect="1"/>
          </p:cNvSpPr>
          <p:nvPr>
            <p:ph type="sldImg"/>
          </p:nvPr>
        </p:nvSpPr>
        <p:spPr>
          <a:prstGeom prst="rect">
            <a:avLst/>
          </a:prstGeom>
        </p:spPr>
        <p:txBody>
          <a:bodyPr/>
          <a:lstStyle/>
          <a:p>
            <a:endParaRPr/>
          </a:p>
        </p:txBody>
      </p:sp>
      <p:sp>
        <p:nvSpPr>
          <p:cNvPr id="4299" name="Shape 4299"/>
          <p:cNvSpPr>
            <a:spLocks noGrp="1"/>
          </p:cNvSpPr>
          <p:nvPr>
            <p:ph type="body" sz="quarter" idx="1"/>
          </p:nvPr>
        </p:nvSpPr>
        <p:spPr>
          <a:prstGeom prst="rect">
            <a:avLst/>
          </a:prstGeom>
        </p:spPr>
        <p:txBody>
          <a:bodyPr/>
          <a:lstStyle/>
          <a:p>
            <a:pPr>
              <a:defRPr b="1">
                <a:latin typeface="Times"/>
                <a:ea typeface="Times"/>
                <a:cs typeface="Times"/>
                <a:sym typeface="Times"/>
              </a:defRPr>
            </a:pPr>
            <a:r>
              <a:t>We start by spreading open the pages of the Bible in this sketch, </a:t>
            </a:r>
          </a:p>
          <a:p>
            <a:pPr>
              <a:defRPr b="1">
                <a:latin typeface="Times"/>
                <a:ea typeface="Times"/>
                <a:cs typeface="Times"/>
                <a:sym typeface="Times"/>
              </a:defRPr>
            </a:pPr>
            <a:r>
              <a:t>separating it out into eight sections...</a:t>
            </a:r>
          </a:p>
          <a:p>
            <a:pPr>
              <a:defRPr b="1">
                <a:latin typeface="Times"/>
                <a:ea typeface="Times"/>
                <a:cs typeface="Times"/>
                <a:sym typeface="Times"/>
              </a:defRPr>
            </a:pPr>
            <a:r>
              <a:t>////	with a division marker right in the middle...</a:t>
            </a:r>
          </a:p>
          <a:p>
            <a:pPr>
              <a:defRPr b="1">
                <a:latin typeface="Times"/>
                <a:ea typeface="Times"/>
                <a:cs typeface="Times"/>
                <a:sym typeface="Times"/>
              </a:defRPr>
            </a:pPr>
            <a:r>
              <a:t>////	…with four sections on one side and four on the other.  And of course, it is probably obvious to you </a:t>
            </a:r>
          </a:p>
          <a:p>
            <a:pPr>
              <a:defRPr b="1">
                <a:latin typeface="Times"/>
                <a:ea typeface="Times"/>
                <a:cs typeface="Times"/>
                <a:sym typeface="Times"/>
              </a:defRPr>
            </a:pPr>
            <a:r>
              <a:t>////	…that a division marker lies at the intersection of these two major Biblical sections.  It identifies the most significant event in the history of our planet – the Cross of Calvary and the sacrifice of Our Lord.</a:t>
            </a:r>
          </a:p>
          <a:p>
            <a:pPr>
              <a:defRPr b="1">
                <a:latin typeface="Times"/>
                <a:ea typeface="Times"/>
                <a:cs typeface="Times"/>
                <a:sym typeface="Times"/>
              </a:defRPr>
            </a:pPr>
            <a:r>
              <a:t>////	The four sections to the left of the marker make up what we'll call, for now, THE OLDER STORY…</a:t>
            </a:r>
          </a:p>
          <a:p>
            <a:pPr>
              <a:defRPr b="1">
                <a:latin typeface="Times"/>
                <a:ea typeface="Times"/>
                <a:cs typeface="Times"/>
                <a:sym typeface="Times"/>
              </a:defRPr>
            </a:pPr>
            <a:r>
              <a:t>////	those to the right, THE NEWER STORY.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3" name="Shape 4323"/>
          <p:cNvSpPr>
            <a:spLocks noGrp="1" noRot="1" noChangeAspect="1"/>
          </p:cNvSpPr>
          <p:nvPr>
            <p:ph type="sldImg"/>
          </p:nvPr>
        </p:nvSpPr>
        <p:spPr>
          <a:prstGeom prst="rect">
            <a:avLst/>
          </a:prstGeom>
        </p:spPr>
        <p:txBody>
          <a:bodyPr/>
          <a:lstStyle/>
          <a:p>
            <a:endParaRPr/>
          </a:p>
        </p:txBody>
      </p:sp>
      <p:sp>
        <p:nvSpPr>
          <p:cNvPr id="4324" name="Shape 4324"/>
          <p:cNvSpPr>
            <a:spLocks noGrp="1"/>
          </p:cNvSpPr>
          <p:nvPr>
            <p:ph type="body" sz="quarter" idx="1"/>
          </p:nvPr>
        </p:nvSpPr>
        <p:spPr>
          <a:prstGeom prst="rect">
            <a:avLst/>
          </a:prstGeom>
        </p:spPr>
        <p:txBody>
          <a:bodyPr/>
          <a:lstStyle/>
          <a:p>
            <a:pPr>
              <a:defRPr b="1">
                <a:latin typeface="Times"/>
                <a:ea typeface="Times"/>
                <a:cs typeface="Times"/>
                <a:sym typeface="Times"/>
              </a:defRPr>
            </a:pPr>
            <a:r>
              <a:t>Now we'll number each of the sections in order...from SECTION ONE on the left, across and over to SECTION EIGHT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5" name="Shape 4345"/>
          <p:cNvSpPr>
            <a:spLocks noGrp="1" noRot="1" noChangeAspect="1"/>
          </p:cNvSpPr>
          <p:nvPr>
            <p:ph type="sldImg"/>
          </p:nvPr>
        </p:nvSpPr>
        <p:spPr>
          <a:prstGeom prst="rect">
            <a:avLst/>
          </a:prstGeom>
        </p:spPr>
        <p:txBody>
          <a:bodyPr/>
          <a:lstStyle/>
          <a:p>
            <a:endParaRPr/>
          </a:p>
        </p:txBody>
      </p:sp>
      <p:sp>
        <p:nvSpPr>
          <p:cNvPr id="4346" name="Shape 4346"/>
          <p:cNvSpPr>
            <a:spLocks noGrp="1"/>
          </p:cNvSpPr>
          <p:nvPr>
            <p:ph type="body" sz="quarter" idx="1"/>
          </p:nvPr>
        </p:nvSpPr>
        <p:spPr>
          <a:prstGeom prst="rect">
            <a:avLst/>
          </a:prstGeom>
        </p:spPr>
        <p:txBody>
          <a:bodyPr/>
          <a:lstStyle/>
          <a:p>
            <a:pPr>
              <a:defRPr b="1">
                <a:latin typeface="Times"/>
                <a:ea typeface="Times"/>
                <a:cs typeface="Times"/>
                <a:sym typeface="Times"/>
              </a:defRPr>
            </a:pPr>
            <a:r>
              <a:t>We'll uncover some interesting parallels between the varied sections of the Book.  We will, for instance, link together sections </a:t>
            </a:r>
          </a:p>
          <a:p>
            <a:pPr>
              <a:defRPr b="1">
                <a:latin typeface="Times"/>
                <a:ea typeface="Times"/>
                <a:cs typeface="Times"/>
                <a:sym typeface="Times"/>
              </a:defRPr>
            </a:pPr>
            <a:r>
              <a:t>////	1 and 5, </a:t>
            </a:r>
          </a:p>
          <a:p>
            <a:pPr>
              <a:defRPr b="1">
                <a:latin typeface="Times"/>
                <a:ea typeface="Times"/>
                <a:cs typeface="Times"/>
                <a:sym typeface="Times"/>
              </a:defRPr>
            </a:pPr>
            <a:r>
              <a:t>////	2 and 6, </a:t>
            </a:r>
          </a:p>
          <a:p>
            <a:pPr>
              <a:defRPr b="1">
                <a:latin typeface="Times"/>
                <a:ea typeface="Times"/>
                <a:cs typeface="Times"/>
                <a:sym typeface="Times"/>
              </a:defRPr>
            </a:pPr>
            <a:r>
              <a:t>//// 	3 and 7, and </a:t>
            </a:r>
          </a:p>
          <a:p>
            <a:pPr>
              <a:defRPr b="1">
                <a:latin typeface="Times"/>
                <a:ea typeface="Times"/>
                <a:cs typeface="Times"/>
                <a:sym typeface="Times"/>
              </a:defRPr>
            </a:pPr>
            <a: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5" name="Shape 4375"/>
          <p:cNvSpPr>
            <a:spLocks noGrp="1" noRot="1" noChangeAspect="1"/>
          </p:cNvSpPr>
          <p:nvPr>
            <p:ph type="sldImg"/>
          </p:nvPr>
        </p:nvSpPr>
        <p:spPr>
          <a:prstGeom prst="rect">
            <a:avLst/>
          </a:prstGeom>
        </p:spPr>
        <p:txBody>
          <a:bodyPr/>
          <a:lstStyle/>
          <a:p>
            <a:endParaRPr/>
          </a:p>
        </p:txBody>
      </p:sp>
      <p:sp>
        <p:nvSpPr>
          <p:cNvPr id="4376" name="Shape 4376"/>
          <p:cNvSpPr>
            <a:spLocks noGrp="1"/>
          </p:cNvSpPr>
          <p:nvPr>
            <p:ph type="body" sz="quarter" idx="1"/>
          </p:nvPr>
        </p:nvSpPr>
        <p:spPr>
          <a:prstGeom prst="rect">
            <a:avLst/>
          </a:prstGeom>
        </p:spPr>
        <p:txBody>
          <a:bodyPr/>
          <a:lstStyle/>
          <a:p>
            <a:pPr>
              <a:defRPr b="1">
                <a:latin typeface="Times"/>
                <a:ea typeface="Times"/>
                <a:cs typeface="Times"/>
                <a:sym typeface="Times"/>
              </a:defRPr>
            </a:pPr>
            <a:r>
              <a:t>Look first at sections 1 and section 5.  Think about them as serving a parallel purpose in term of the Bible's story line development.  If you are using the Study Help #18 sheet, you can fill in each location as we go. </a:t>
            </a:r>
          </a:p>
          <a:p>
            <a:pPr>
              <a:defRPr b="1">
                <a:latin typeface="Times"/>
                <a:ea typeface="Times"/>
                <a:cs typeface="Times"/>
                <a:sym typeface="Times"/>
              </a:defRPr>
            </a:pPr>
            <a:r>
              <a:t>////	Across the centuries these two sections of Scripture have come to be known as THE LAW in the Old Testament </a:t>
            </a:r>
          </a:p>
          <a:p>
            <a:pPr>
              <a:defRPr b="1">
                <a:latin typeface="Times"/>
                <a:ea typeface="Times"/>
                <a:cs typeface="Times"/>
                <a:sym typeface="Times"/>
              </a:defRPr>
            </a:pPr>
            <a:r>
              <a:t>////	and THE GOSPELS in the New.  Think about these two sections, linked here by a blue line as fulfilling somewhat parallel functions in the organization of the Bible.  Because, it's from these beginning sections of the Old and the New that </a:t>
            </a:r>
          </a:p>
          <a:p>
            <a:pPr>
              <a:defRPr b="1">
                <a:latin typeface="Times"/>
                <a:ea typeface="Times"/>
                <a:cs typeface="Times"/>
                <a:sym typeface="Times"/>
              </a:defRPr>
            </a:pPr>
            <a:r>
              <a:t>////	all the events of the rest of each testament unfold...as we'll see right now.  OK...</a:t>
            </a:r>
          </a:p>
          <a:p>
            <a:pPr>
              <a:defRPr b="1">
                <a:latin typeface="Times"/>
                <a:ea typeface="Times"/>
                <a:cs typeface="Times"/>
                <a:sym typeface="Times"/>
              </a:defRPr>
            </a:pPr>
            <a:r>
              <a:t>HERE WE HAVE "THE BEGINNING DOCUMENTATION" for each part of your Bible.  Following these beginning documents…the Law in the Old and the Gospels in the New.  Let's unpack the other sections.</a:t>
            </a:r>
          </a:p>
          <a:p>
            <a:pPr>
              <a:defRPr b="1">
                <a:latin typeface="Times"/>
                <a:ea typeface="Times"/>
                <a:cs typeface="Times"/>
                <a:sym typeface="Times"/>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4" name="Shape 4414"/>
          <p:cNvSpPr>
            <a:spLocks noGrp="1" noRot="1" noChangeAspect="1"/>
          </p:cNvSpPr>
          <p:nvPr>
            <p:ph type="sldImg"/>
          </p:nvPr>
        </p:nvSpPr>
        <p:spPr>
          <a:prstGeom prst="rect">
            <a:avLst/>
          </a:prstGeom>
        </p:spPr>
        <p:txBody>
          <a:bodyPr/>
          <a:lstStyle/>
          <a:p>
            <a:endParaRPr/>
          </a:p>
        </p:txBody>
      </p:sp>
      <p:sp>
        <p:nvSpPr>
          <p:cNvPr id="4415" name="Shape 4415"/>
          <p:cNvSpPr>
            <a:spLocks noGrp="1"/>
          </p:cNvSpPr>
          <p:nvPr>
            <p:ph type="body" sz="quarter" idx="1"/>
          </p:nvPr>
        </p:nvSpPr>
        <p:spPr>
          <a:prstGeom prst="rect">
            <a:avLst/>
          </a:prstGeom>
        </p:spPr>
        <p:txBody>
          <a:bodyPr/>
          <a:lstStyle/>
          <a:p>
            <a:pPr>
              <a:defRPr b="1">
                <a:latin typeface="Times"/>
                <a:ea typeface="Times"/>
                <a:cs typeface="Times"/>
                <a:sym typeface="Times"/>
              </a:defRPr>
            </a:pPr>
            <a:r>
              <a:t>Here are the next linked parallel sections, 2 and 6.</a:t>
            </a:r>
          </a:p>
          <a:p>
            <a:pPr>
              <a:defRPr b="1">
                <a:latin typeface="Times"/>
                <a:ea typeface="Times"/>
                <a:cs typeface="Times"/>
                <a:sym typeface="Times"/>
              </a:defRPr>
            </a:pPr>
            <a:r>
              <a:t>These sections we call  HISTORY in the Old and </a:t>
            </a:r>
          </a:p>
          <a:p>
            <a:pPr>
              <a:defRPr b="1">
                <a:latin typeface="Times"/>
                <a:ea typeface="Times"/>
                <a:cs typeface="Times"/>
                <a:sym typeface="Times"/>
              </a:defRPr>
            </a:pPr>
            <a:r>
              <a:t>////	the ACTS in the New.  In other words, </a:t>
            </a:r>
          </a:p>
          <a:p>
            <a:pPr>
              <a:defRPr b="1">
                <a:latin typeface="Times"/>
                <a:ea typeface="Times"/>
                <a:cs typeface="Times"/>
                <a:sym typeface="Times"/>
              </a:defRPr>
            </a:pPr>
            <a:r>
              <a:t>////	these two biblical sections reveal the result of circumstances set up in that beginning documentation...sections 1 and 5.  So, then, if we have Law and Histories in the Old, and Gospels and Acts in the New…</a:t>
            </a:r>
          </a:p>
          <a:p>
            <a:pPr>
              <a:defRPr b="1">
                <a:latin typeface="Times"/>
                <a:ea typeface="Times"/>
                <a:cs typeface="Times"/>
                <a:sym typeface="Times"/>
              </a:defRPr>
            </a:pPr>
            <a: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9" name="Shape 4459"/>
          <p:cNvSpPr>
            <a:spLocks noGrp="1" noRot="1" noChangeAspect="1"/>
          </p:cNvSpPr>
          <p:nvPr>
            <p:ph type="sldImg"/>
          </p:nvPr>
        </p:nvSpPr>
        <p:spPr>
          <a:prstGeom prst="rect">
            <a:avLst/>
          </a:prstGeom>
        </p:spPr>
        <p:txBody>
          <a:bodyPr/>
          <a:lstStyle/>
          <a:p>
            <a:endParaRPr/>
          </a:p>
        </p:txBody>
      </p:sp>
      <p:sp>
        <p:nvSpPr>
          <p:cNvPr id="4460" name="Shape 4460"/>
          <p:cNvSpPr>
            <a:spLocks noGrp="1"/>
          </p:cNvSpPr>
          <p:nvPr>
            <p:ph type="body" sz="quarter" idx="1"/>
          </p:nvPr>
        </p:nvSpPr>
        <p:spPr>
          <a:prstGeom prst="rect">
            <a:avLst/>
          </a:prstGeom>
        </p:spPr>
        <p:txBody>
          <a:bodyPr/>
          <a:lstStyle/>
          <a:p>
            <a:pPr>
              <a:defRPr b="1">
                <a:latin typeface="Times"/>
                <a:ea typeface="Times"/>
                <a:cs typeface="Times"/>
                <a:sym typeface="Times"/>
              </a:defRPr>
            </a:pPr>
            <a:r>
              <a:t>So…here we'll link together sections 3 in the Old and 7 in the New.</a:t>
            </a:r>
          </a:p>
          <a:p>
            <a:pPr>
              <a:defRPr b="1">
                <a:latin typeface="Times"/>
                <a:ea typeface="Times"/>
                <a:cs typeface="Times"/>
                <a:sym typeface="Times"/>
              </a:defRPr>
            </a:pPr>
            <a:r>
              <a:t>////	These are traditionally called POETRY in the Old</a:t>
            </a:r>
          </a:p>
          <a:p>
            <a:pPr>
              <a:defRPr b="1">
                <a:latin typeface="Times"/>
                <a:ea typeface="Times"/>
                <a:cs typeface="Times"/>
                <a:sym typeface="Times"/>
              </a:defRPr>
            </a:pPr>
            <a:r>
              <a:t>////	and THE EPISTLES in the New.  </a:t>
            </a:r>
          </a:p>
          <a:p>
            <a:pPr>
              <a:defRPr b="1">
                <a:latin typeface="Times"/>
                <a:ea typeface="Times"/>
                <a:cs typeface="Times"/>
                <a:sym typeface="Times"/>
              </a:defRPr>
            </a:pPr>
            <a: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9" name="Shape 4499"/>
          <p:cNvSpPr>
            <a:spLocks noGrp="1" noRot="1" noChangeAspect="1"/>
          </p:cNvSpPr>
          <p:nvPr>
            <p:ph type="sldImg"/>
          </p:nvPr>
        </p:nvSpPr>
        <p:spPr>
          <a:prstGeom prst="rect">
            <a:avLst/>
          </a:prstGeom>
        </p:spPr>
        <p:txBody>
          <a:bodyPr/>
          <a:lstStyle/>
          <a:p>
            <a:endParaRPr/>
          </a:p>
        </p:txBody>
      </p:sp>
      <p:sp>
        <p:nvSpPr>
          <p:cNvPr id="4500" name="Shape 4500"/>
          <p:cNvSpPr>
            <a:spLocks noGrp="1"/>
          </p:cNvSpPr>
          <p:nvPr>
            <p:ph type="body" sz="quarter" idx="1"/>
          </p:nvPr>
        </p:nvSpPr>
        <p:spPr>
          <a:prstGeom prst="rect">
            <a:avLst/>
          </a:prstGeom>
        </p:spPr>
        <p:txBody>
          <a:bodyPr/>
          <a:lstStyle/>
          <a:p>
            <a:pPr>
              <a:defRPr b="1">
                <a:latin typeface="Times"/>
                <a:ea typeface="Times"/>
                <a:cs typeface="Times"/>
                <a:sym typeface="Times"/>
              </a:defRPr>
            </a:pPr>
            <a:r>
              <a:t>And finally...sections 4 and 8...the parts of our Bible that, as a type of literature, are virtually unknown in other religious documents outside the Judeo-Christian tradition.  </a:t>
            </a:r>
          </a:p>
          <a:p>
            <a:pPr>
              <a:defRPr b="1">
                <a:latin typeface="Times"/>
                <a:ea typeface="Times"/>
                <a:cs typeface="Times"/>
                <a:sym typeface="Times"/>
              </a:defRPr>
            </a:pPr>
            <a:r>
              <a:t>////	These sections are THE PROPHETS in the Old Testament and </a:t>
            </a:r>
          </a:p>
          <a:p>
            <a:pPr>
              <a:defRPr b="1">
                <a:latin typeface="Times"/>
                <a:ea typeface="Times"/>
                <a:cs typeface="Times"/>
                <a:sym typeface="Times"/>
              </a:defRPr>
            </a:pPr>
            <a: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2" name="Shape 4542"/>
          <p:cNvSpPr>
            <a:spLocks noGrp="1" noRot="1" noChangeAspect="1"/>
          </p:cNvSpPr>
          <p:nvPr>
            <p:ph type="sldImg"/>
          </p:nvPr>
        </p:nvSpPr>
        <p:spPr>
          <a:prstGeom prst="rect">
            <a:avLst/>
          </a:prstGeom>
        </p:spPr>
        <p:txBody>
          <a:bodyPr/>
          <a:lstStyle/>
          <a:p>
            <a:endParaRPr/>
          </a:p>
        </p:txBody>
      </p:sp>
      <p:sp>
        <p:nvSpPr>
          <p:cNvPr id="4543" name="Shape 4543"/>
          <p:cNvSpPr>
            <a:spLocks noGrp="1"/>
          </p:cNvSpPr>
          <p:nvPr>
            <p:ph type="body" sz="quarter" idx="1"/>
          </p:nvPr>
        </p:nvSpPr>
        <p:spPr>
          <a:prstGeom prst="rect">
            <a:avLst/>
          </a:prstGeom>
        </p:spPr>
        <p:txBody>
          <a:bodyPr/>
          <a:lstStyle/>
          <a:p>
            <a:pPr>
              <a:defRPr b="1">
                <a:latin typeface="Times"/>
                <a:ea typeface="Times"/>
                <a:cs typeface="Times"/>
                <a:sym typeface="Times"/>
              </a:defRPr>
            </a:pPr>
            <a:r>
              <a:t>Some new ideas may be coming into focus now.  From this high level view, "the foundational document of our faith" is organized very clearly in a general progression of subjects that makes sense and shows order…when we look at it in this way.  </a:t>
            </a:r>
          </a:p>
          <a:p>
            <a:pPr>
              <a:defRPr b="1">
                <a:latin typeface="Times"/>
                <a:ea typeface="Times"/>
                <a:cs typeface="Times"/>
                <a:sym typeface="Times"/>
              </a:defRPr>
            </a:pPr>
            <a:r>
              <a:t>////	In each section we have the beginning documentation...</a:t>
            </a:r>
          </a:p>
          <a:p>
            <a:pPr>
              <a:defRPr b="1">
                <a:latin typeface="Times"/>
                <a:ea typeface="Times"/>
                <a:cs typeface="Times"/>
                <a:sym typeface="Times"/>
              </a:defRPr>
            </a:pPr>
            <a:r>
              <a:t>////	…out of which falls a history of resulting events...</a:t>
            </a:r>
          </a:p>
          <a:p>
            <a:pPr>
              <a:defRPr b="1">
                <a:latin typeface="Times"/>
                <a:ea typeface="Times"/>
                <a:cs typeface="Times"/>
                <a:sym typeface="Times"/>
              </a:defRPr>
            </a:pPr>
            <a:r>
              <a:t>////	…which in turn produces a body of preserved writing...</a:t>
            </a:r>
          </a:p>
          <a:p>
            <a:pPr>
              <a:defRPr b="1">
                <a:latin typeface="Times"/>
                <a:ea typeface="Times"/>
                <a:cs typeface="Times"/>
                <a:sym typeface="Times"/>
              </a:defRPr>
            </a:pPr>
            <a: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3" name="Shape 4643"/>
          <p:cNvSpPr>
            <a:spLocks noGrp="1" noRot="1" noChangeAspect="1"/>
          </p:cNvSpPr>
          <p:nvPr>
            <p:ph type="sldImg"/>
          </p:nvPr>
        </p:nvSpPr>
        <p:spPr>
          <a:prstGeom prst="rect">
            <a:avLst/>
          </a:prstGeom>
        </p:spPr>
        <p:txBody>
          <a:bodyPr/>
          <a:lstStyle/>
          <a:p>
            <a:endParaRPr/>
          </a:p>
        </p:txBody>
      </p:sp>
      <p:sp>
        <p:nvSpPr>
          <p:cNvPr id="4644" name="Shape 4644"/>
          <p:cNvSpPr>
            <a:spLocks noGrp="1"/>
          </p:cNvSpPr>
          <p:nvPr>
            <p:ph type="body" sz="quarter" idx="1"/>
          </p:nvPr>
        </p:nvSpPr>
        <p:spPr>
          <a:prstGeom prst="rect">
            <a:avLst/>
          </a:prstGeom>
        </p:spPr>
        <p:txBody>
          <a:bodyPr/>
          <a:lstStyle/>
          <a:p>
            <a:endParaRPr lang="en-US"/>
          </a:p>
          <a:p>
            <a:r>
              <a:t>The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6" name="Shape 4796"/>
          <p:cNvSpPr>
            <a:spLocks noGrp="1" noRot="1" noChangeAspect="1"/>
          </p:cNvSpPr>
          <p:nvPr>
            <p:ph type="sldImg"/>
          </p:nvPr>
        </p:nvSpPr>
        <p:spPr>
          <a:prstGeom prst="rect">
            <a:avLst/>
          </a:prstGeom>
        </p:spPr>
        <p:txBody>
          <a:bodyPr/>
          <a:lstStyle/>
          <a:p>
            <a:endParaRPr/>
          </a:p>
        </p:txBody>
      </p:sp>
      <p:sp>
        <p:nvSpPr>
          <p:cNvPr id="4797" name="Shape 4797"/>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endParaRPr/>
          </a:p>
          <a:p>
            <a:pPr marL="228600" indent="-228600">
              <a:buSzPct val="100000"/>
              <a:buAutoNum type="arabicPeriod"/>
              <a:defRPr>
                <a:latin typeface="Times New Roman"/>
                <a:ea typeface="Times New Roman"/>
                <a:cs typeface="Times New Roman"/>
                <a:sym typeface="Times New Roman"/>
              </a:defRPr>
            </a:pPr>
            <a:r>
              <a:t>Mediterranean: "In the middle" (medi) + "lands" (terrain) = "between two lands" (Europe and Africa)</a:t>
            </a:r>
          </a:p>
          <a:p>
            <a:pPr marL="228600" indent="-228600">
              <a:buSzPct val="100000"/>
              <a:buAutoNum type="arabicPeriod"/>
              <a:defRPr>
                <a:latin typeface="Times New Roman"/>
                <a:ea typeface="Times New Roman"/>
                <a:cs typeface="Times New Roman"/>
                <a:sym typeface="Times New Roman"/>
              </a:defRPr>
            </a:pPr>
            <a:r>
              <a:t>Nile River: "</a:t>
            </a:r>
            <a:r>
              <a:rPr>
                <a:latin typeface="+mn-lt"/>
                <a:ea typeface="+mn-ea"/>
                <a:cs typeface="+mn-cs"/>
                <a:sym typeface="Arial"/>
              </a:rPr>
              <a:t>The </a:t>
            </a:r>
            <a:r>
              <a:rPr b="1">
                <a:latin typeface="+mn-lt"/>
                <a:ea typeface="+mn-ea"/>
                <a:cs typeface="+mn-cs"/>
                <a:sym typeface="Arial"/>
              </a:rPr>
              <a:t>name Nile</a:t>
            </a:r>
            <a:r>
              <a:rPr>
                <a:latin typeface="+mn-lt"/>
                <a:ea typeface="+mn-ea"/>
                <a:cs typeface="+mn-cs"/>
                <a:sym typeface="Arial"/>
              </a:rPr>
              <a:t> comes from the Greek “neilos”, which means valley. The Ancient Egyptians called the river Ar or Aur (black) because of the colour of the sediment left after the river's annual flood (http://www.primaryhomeworkhelp.co.uk/egypt/nile.htm)</a:t>
            </a:r>
          </a:p>
          <a:p>
            <a:pPr marL="228600" indent="-228600">
              <a:buSzPct val="100000"/>
              <a:buAutoNum type="arabicPeriod"/>
              <a:defRPr>
                <a:latin typeface="Times New Roman"/>
                <a:ea typeface="Times New Roman"/>
                <a:cs typeface="Times New Roman"/>
                <a:sym typeface="Times New Roman"/>
              </a:defRPr>
            </a:pPr>
            <a:r>
              <a:t>Red Sea: "</a:t>
            </a:r>
            <a:r>
              <a:rPr>
                <a:latin typeface="+mn-lt"/>
                <a:ea typeface="+mn-ea"/>
                <a:cs typeface="+mn-cs"/>
                <a:sym typeface="Arial"/>
              </a:rPr>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 Another theory states that the color red signifies “south.” Some Asiatic languages use colors to refer to directions" (http://www.dictionary.com/e/yellow-sea/)</a:t>
            </a:r>
          </a:p>
          <a:p>
            <a:pPr marL="228600" indent="-228600">
              <a:buSzPct val="100000"/>
              <a:buAutoNum type="arabicPeriod"/>
              <a:defRPr>
                <a:latin typeface="Times New Roman"/>
                <a:ea typeface="Times New Roman"/>
                <a:cs typeface="Times New Roman"/>
                <a:sym typeface="Times New Roman"/>
              </a:defRPr>
            </a:pPr>
            <a:r>
              <a:t>Sea of Chinnereth: harp sea as it is shaped like the ancient harp</a:t>
            </a:r>
          </a:p>
          <a:p>
            <a:pPr marL="228600" indent="-228600">
              <a:buSzPct val="100000"/>
              <a:buAutoNum type="arabicPeriod"/>
              <a:defRPr>
                <a:latin typeface="Times New Roman"/>
                <a:ea typeface="Times New Roman"/>
                <a:cs typeface="Times New Roman"/>
                <a:sym typeface="Times New Roman"/>
              </a:defRPr>
            </a:pPr>
            <a:r>
              <a:t>Jordan River: "</a:t>
            </a:r>
            <a:r>
              <a:rPr>
                <a:latin typeface="+mn-lt"/>
                <a:ea typeface="+mn-ea"/>
                <a:cs typeface="+mn-cs"/>
                <a:sym typeface="Arial"/>
              </a:rPr>
              <a:t>The river's </a:t>
            </a:r>
            <a:r>
              <a:rPr b="1">
                <a:latin typeface="+mn-lt"/>
                <a:ea typeface="+mn-ea"/>
                <a:cs typeface="+mn-cs"/>
                <a:sym typeface="Arial"/>
              </a:rPr>
              <a:t>name</a:t>
            </a:r>
            <a:r>
              <a:rPr>
                <a:latin typeface="+mn-lt"/>
                <a:ea typeface="+mn-ea"/>
                <a:cs typeface="+mn-cs"/>
                <a:sym typeface="Arial"/>
              </a:rPr>
              <a:t> in </a:t>
            </a:r>
            <a:r>
              <a:rPr b="1">
                <a:latin typeface="+mn-lt"/>
                <a:ea typeface="+mn-ea"/>
                <a:cs typeface="+mn-cs"/>
                <a:sym typeface="Arial"/>
              </a:rPr>
              <a:t>Hebrew</a:t>
            </a:r>
            <a:r>
              <a:rPr>
                <a:latin typeface="+mn-lt"/>
                <a:ea typeface="+mn-ea"/>
                <a:cs typeface="+mn-cs"/>
                <a:sym typeface="Arial"/>
              </a:rPr>
              <a:t> is </a:t>
            </a:r>
            <a:r>
              <a:rPr>
                <a:latin typeface="ＭＳ Ｐゴシック"/>
                <a:ea typeface="ＭＳ Ｐゴシック"/>
                <a:cs typeface="ＭＳ Ｐゴシック"/>
                <a:sym typeface="ＭＳ Ｐゴシック"/>
              </a:rPr>
              <a:t>יַרְדֵן </a:t>
            </a:r>
            <a:r>
              <a:rPr>
                <a:latin typeface="+mn-lt"/>
                <a:ea typeface="+mn-ea"/>
                <a:cs typeface="+mn-cs"/>
                <a:sym typeface="Arial"/>
              </a:rPr>
              <a:t>(Yarden), and it is derived from </a:t>
            </a:r>
            <a:r>
              <a:rPr>
                <a:latin typeface="ＭＳ Ｐゴシック"/>
                <a:ea typeface="ＭＳ Ｐゴシック"/>
                <a:cs typeface="ＭＳ Ｐゴシック"/>
                <a:sym typeface="ＭＳ Ｐゴシック"/>
              </a:rPr>
              <a:t>יָרַד </a:t>
            </a:r>
            <a:r>
              <a:rPr>
                <a:latin typeface="+mn-lt"/>
                <a:ea typeface="+mn-ea"/>
                <a:cs typeface="+mn-cs"/>
                <a:sym typeface="Arial"/>
              </a:rPr>
              <a:t>(yarad) </a:t>
            </a:r>
            <a:r>
              <a:rPr b="1">
                <a:latin typeface="+mn-lt"/>
                <a:ea typeface="+mn-ea"/>
                <a:cs typeface="+mn-cs"/>
                <a:sym typeface="Arial"/>
              </a:rPr>
              <a:t>meaning</a:t>
            </a:r>
            <a:r>
              <a:rPr>
                <a:latin typeface="+mn-lt"/>
                <a:ea typeface="+mn-ea"/>
                <a:cs typeface="+mn-cs"/>
                <a:sym typeface="Arial"/>
              </a:rPr>
              <a:t> "descend" or "flow down" (https://www.behindthename.com/name/jordan).</a:t>
            </a:r>
          </a:p>
          <a:p>
            <a:pPr marL="228600" indent="-228600">
              <a:buSzPct val="100000"/>
              <a:buAutoNum type="arabicPeriod"/>
              <a:defRPr>
                <a:latin typeface="Times New Roman"/>
                <a:ea typeface="Times New Roman"/>
                <a:cs typeface="Times New Roman"/>
                <a:sym typeface="Times New Roman"/>
              </a:defRPr>
            </a:pPr>
            <a:r>
              <a:t>Salt Sea: sea with highest salt content on earth as it is the lowest spot where water stops and evaporates to make it continnually saltier</a:t>
            </a:r>
          </a:p>
          <a:p>
            <a:pPr marL="228600" indent="-228600">
              <a:buSzPct val="100000"/>
              <a:buAutoNum type="arabicPeriod"/>
              <a:defRPr>
                <a:latin typeface="Times New Roman"/>
                <a:ea typeface="Times New Roman"/>
                <a:cs typeface="Times New Roman"/>
                <a:sym typeface="Times New Roman"/>
              </a:defRPr>
            </a:pPr>
            <a:r>
              <a:t>Euphrates River: "</a:t>
            </a:r>
            <a:r>
              <a:rPr>
                <a:latin typeface="+mn-lt"/>
                <a:ea typeface="+mn-ea"/>
                <a:cs typeface="+mn-cs"/>
                <a:sym typeface="Arial"/>
              </a:rPr>
              <a:t>A </a:t>
            </a:r>
            <a:r>
              <a:rPr i="1">
                <a:latin typeface="+mn-lt"/>
                <a:ea typeface="+mn-ea"/>
                <a:cs typeface="+mn-cs"/>
                <a:sym typeface="Arial"/>
              </a:rPr>
              <a:t>river named</a:t>
            </a:r>
            <a:r>
              <a:rPr>
                <a:latin typeface="+mn-lt"/>
                <a:ea typeface="+mn-ea"/>
                <a:cs typeface="+mn-cs"/>
                <a:sym typeface="Arial"/>
              </a:rPr>
              <a:t> Perath (Hebrew for </a:t>
            </a:r>
            <a:r>
              <a:rPr i="1">
                <a:latin typeface="+mn-lt"/>
                <a:ea typeface="+mn-ea"/>
                <a:cs typeface="+mn-cs"/>
                <a:sym typeface="Arial"/>
              </a:rPr>
              <a:t>Euphrates</a:t>
            </a:r>
            <a:r>
              <a:rPr>
                <a:latin typeface="+mn-lt"/>
                <a:ea typeface="+mn-ea"/>
                <a:cs typeface="+mn-cs"/>
                <a:sym typeface="Arial"/>
              </a:rPr>
              <a:t>) is one of the four </a:t>
            </a:r>
            <a:r>
              <a:rPr i="1">
                <a:latin typeface="+mn-lt"/>
                <a:ea typeface="+mn-ea"/>
                <a:cs typeface="+mn-cs"/>
                <a:sym typeface="Arial"/>
              </a:rPr>
              <a:t>rivers</a:t>
            </a:r>
            <a:r>
              <a:rPr>
                <a:latin typeface="+mn-lt"/>
                <a:ea typeface="+mn-ea"/>
                <a:cs typeface="+mn-cs"/>
                <a:sym typeface="Arial"/>
              </a:rPr>
              <a:t> that flow from the Garden of Eden according to Genesis 2:14. This Hebrew word, derived from either the word "stream" or "to break forth," </a:t>
            </a:r>
            <a:r>
              <a:rPr i="1">
                <a:latin typeface="+mn-lt"/>
                <a:ea typeface="+mn-ea"/>
                <a:cs typeface="+mn-cs"/>
                <a:sym typeface="Arial"/>
              </a:rPr>
              <a:t>has</a:t>
            </a:r>
            <a:r>
              <a:rPr>
                <a:latin typeface="+mn-lt"/>
                <a:ea typeface="+mn-ea"/>
                <a:cs typeface="+mn-cs"/>
                <a:sym typeface="Arial"/>
              </a:rPr>
              <a:t> been translated as </a:t>
            </a:r>
            <a:r>
              <a:rPr i="1">
                <a:latin typeface="+mn-lt"/>
                <a:ea typeface="+mn-ea"/>
                <a:cs typeface="+mn-cs"/>
                <a:sym typeface="Arial"/>
              </a:rPr>
              <a:t>Euphrates</a:t>
            </a:r>
            <a:r>
              <a:rPr>
                <a:latin typeface="+mn-lt"/>
                <a:ea typeface="+mn-ea"/>
                <a:cs typeface="+mn-cs"/>
                <a:sym typeface="Arial"/>
              </a:rPr>
              <a:t>" (http://www.newworldencyclopedia.org/entry/Euphrates_River)</a:t>
            </a:r>
          </a:p>
          <a:p>
            <a:pPr marL="228600" indent="-228600">
              <a:buSzPct val="100000"/>
              <a:buAutoNum type="arabicPeriod"/>
              <a:defRPr>
                <a:latin typeface="Times New Roman"/>
                <a:ea typeface="Times New Roman"/>
                <a:cs typeface="Times New Roman"/>
                <a:sym typeface="Times New Roman"/>
              </a:defRPr>
            </a:pPr>
            <a:r>
              <a:t>Tigris River: "</a:t>
            </a:r>
            <a:r>
              <a:rPr>
                <a:latin typeface="+mn-lt"/>
                <a:ea typeface="+mn-ea"/>
                <a:cs typeface="+mn-cs"/>
                <a:sym typeface="Arial"/>
              </a:rPr>
              <a:t>From </a:t>
            </a:r>
            <a:r>
              <a:rPr u="sng">
                <a:solidFill>
                  <a:srgbClr val="E000E0"/>
                </a:solidFill>
                <a:uFill>
                  <a:solidFill>
                    <a:srgbClr val="E000E0"/>
                  </a:solidFill>
                </a:uFill>
                <a:latin typeface="+mn-lt"/>
                <a:ea typeface="+mn-ea"/>
                <a:cs typeface="+mn-cs"/>
                <a:sym typeface="Arial"/>
                <a:hlinkClick r:id="rId3"/>
              </a:rPr>
              <a:t>Latin</a:t>
            </a:r>
            <a:r>
              <a:rPr>
                <a:latin typeface="+mn-lt"/>
                <a:ea typeface="+mn-ea"/>
                <a:cs typeface="+mn-cs"/>
                <a:sym typeface="Arial"/>
              </a:rPr>
              <a:t> </a:t>
            </a:r>
            <a:r>
              <a:rPr i="1" u="sng">
                <a:solidFill>
                  <a:srgbClr val="E000E0"/>
                </a:solidFill>
                <a:uFill>
                  <a:solidFill>
                    <a:srgbClr val="E000E0"/>
                  </a:solidFill>
                </a:uFill>
                <a:latin typeface="+mn-lt"/>
                <a:ea typeface="+mn-ea"/>
                <a:cs typeface="+mn-cs"/>
                <a:sym typeface="Arial"/>
                <a:hlinkClick r:id="rId4"/>
              </a:rPr>
              <a:t>Tigris</a:t>
            </a:r>
            <a:r>
              <a:rPr>
                <a:latin typeface="+mn-lt"/>
                <a:ea typeface="+mn-ea"/>
                <a:cs typeface="+mn-cs"/>
                <a:sym typeface="Arial"/>
              </a:rPr>
              <a:t>, from </a:t>
            </a:r>
            <a:r>
              <a:rPr u="sng">
                <a:solidFill>
                  <a:srgbClr val="E000E0"/>
                </a:solidFill>
                <a:uFill>
                  <a:solidFill>
                    <a:srgbClr val="E000E0"/>
                  </a:solidFill>
                </a:uFill>
                <a:latin typeface="+mn-lt"/>
                <a:ea typeface="+mn-ea"/>
                <a:cs typeface="+mn-cs"/>
                <a:sym typeface="Arial"/>
                <a:hlinkClick r:id="rId5"/>
              </a:rPr>
              <a:t>Ancient Greek</a:t>
            </a:r>
            <a:r>
              <a:rPr>
                <a:latin typeface="+mn-lt"/>
                <a:ea typeface="+mn-ea"/>
                <a:cs typeface="+mn-cs"/>
                <a:sym typeface="Arial"/>
              </a:rPr>
              <a:t> </a:t>
            </a:r>
            <a:r>
              <a:rPr i="1" u="sng">
                <a:solidFill>
                  <a:srgbClr val="E000E0"/>
                </a:solidFill>
                <a:uFill>
                  <a:solidFill>
                    <a:srgbClr val="E000E0"/>
                  </a:solidFill>
                </a:uFill>
                <a:latin typeface="+mn-lt"/>
                <a:ea typeface="+mn-ea"/>
                <a:cs typeface="+mn-cs"/>
                <a:sym typeface="Arial"/>
                <a:hlinkClick r:id="rId6"/>
              </a:rPr>
              <a:t>Τίγρις</a:t>
            </a:r>
            <a:r>
              <a:rPr>
                <a:latin typeface="+mn-lt"/>
                <a:ea typeface="+mn-ea"/>
                <a:cs typeface="+mn-cs"/>
                <a:sym typeface="Arial"/>
              </a:rPr>
              <a:t> (Tígris), an alternative form of </a:t>
            </a:r>
            <a:r>
              <a:rPr i="1" u="sng">
                <a:solidFill>
                  <a:srgbClr val="E000E0"/>
                </a:solidFill>
                <a:uFill>
                  <a:solidFill>
                    <a:srgbClr val="E000E0"/>
                  </a:solidFill>
                </a:uFill>
                <a:latin typeface="+mn-lt"/>
                <a:ea typeface="+mn-ea"/>
                <a:cs typeface="+mn-cs"/>
                <a:sym typeface="Arial"/>
                <a:hlinkClick r:id="rId7"/>
              </a:rPr>
              <a:t>Τίγρης</a:t>
            </a:r>
            <a:r>
              <a:rPr>
                <a:latin typeface="+mn-lt"/>
                <a:ea typeface="+mn-ea"/>
                <a:cs typeface="+mn-cs"/>
                <a:sym typeface="Arial"/>
              </a:rPr>
              <a:t> (Tígrēs), from </a:t>
            </a:r>
            <a:r>
              <a:rPr u="sng">
                <a:solidFill>
                  <a:srgbClr val="E000E0"/>
                </a:solidFill>
                <a:uFill>
                  <a:solidFill>
                    <a:srgbClr val="E000E0"/>
                  </a:solidFill>
                </a:uFill>
                <a:latin typeface="+mn-lt"/>
                <a:ea typeface="+mn-ea"/>
                <a:cs typeface="+mn-cs"/>
                <a:sym typeface="Arial"/>
                <a:hlinkClick r:id="rId8"/>
              </a:rPr>
              <a:t>Old Persian</a:t>
            </a:r>
            <a:r>
              <a:rPr>
                <a:latin typeface="+mn-lt"/>
                <a:ea typeface="+mn-ea"/>
                <a:cs typeface="+mn-cs"/>
                <a:sym typeface="Arial"/>
              </a:rPr>
              <a:t> </a:t>
            </a:r>
            <a:r>
              <a:rPr u="sng">
                <a:solidFill>
                  <a:srgbClr val="E000E0"/>
                </a:solidFill>
                <a:uFill>
                  <a:solidFill>
                    <a:srgbClr val="E000E0"/>
                  </a:solidFill>
                </a:uFill>
                <a:latin typeface="ＭＳ Ｐゴシック"/>
                <a:ea typeface="ＭＳ Ｐゴシック"/>
                <a:cs typeface="ＭＳ Ｐゴシック"/>
                <a:sym typeface="ＭＳ Ｐゴシック"/>
                <a:hlinkClick r:id="rId9"/>
              </a:rPr>
              <a:t>𐎫𐎡𐎥𐎼𐎠</a:t>
            </a:r>
            <a:r>
              <a:rPr>
                <a:latin typeface="+mn-lt"/>
                <a:ea typeface="+mn-ea"/>
                <a:cs typeface="+mn-cs"/>
                <a:sym typeface="Arial"/>
              </a:rPr>
              <a:t> (Tigrā), from </a:t>
            </a:r>
            <a:r>
              <a:rPr u="sng">
                <a:solidFill>
                  <a:srgbClr val="E000E0"/>
                </a:solidFill>
                <a:uFill>
                  <a:solidFill>
                    <a:srgbClr val="E000E0"/>
                  </a:solidFill>
                </a:uFill>
                <a:latin typeface="+mn-lt"/>
                <a:ea typeface="+mn-ea"/>
                <a:cs typeface="+mn-cs"/>
                <a:sym typeface="Arial"/>
                <a:hlinkClick r:id="rId10"/>
              </a:rPr>
              <a:t>Elamite</a:t>
            </a:r>
            <a:r>
              <a:rPr>
                <a:latin typeface="+mn-lt"/>
                <a:ea typeface="+mn-ea"/>
                <a:cs typeface="+mn-cs"/>
                <a:sym typeface="Arial"/>
              </a:rPr>
              <a:t> </a:t>
            </a:r>
            <a:r>
              <a:rPr u="sng">
                <a:solidFill>
                  <a:srgbClr val="E000E0"/>
                </a:solidFill>
                <a:uFill>
                  <a:solidFill>
                    <a:srgbClr val="E000E0"/>
                  </a:solidFill>
                </a:uFill>
                <a:latin typeface="ＭＳ Ｐゴシック"/>
                <a:ea typeface="ＭＳ Ｐゴシック"/>
                <a:cs typeface="ＭＳ Ｐゴシック"/>
                <a:sym typeface="ＭＳ Ｐゴシック"/>
                <a:hlinkClick r:id="rId11"/>
              </a:rPr>
              <a:t>𒋾𒅅𒊏</a:t>
            </a:r>
            <a:r>
              <a:rPr>
                <a:latin typeface="+mn-lt"/>
                <a:ea typeface="+mn-ea"/>
                <a:cs typeface="+mn-cs"/>
                <a:sym typeface="Arial"/>
              </a:rPr>
              <a:t> (ti-ig-ra), from </a:t>
            </a:r>
            <a:r>
              <a:rPr u="sng">
                <a:solidFill>
                  <a:srgbClr val="E000E0"/>
                </a:solidFill>
                <a:uFill>
                  <a:solidFill>
                    <a:srgbClr val="E000E0"/>
                  </a:solidFill>
                </a:uFill>
                <a:latin typeface="+mn-lt"/>
                <a:ea typeface="+mn-ea"/>
                <a:cs typeface="+mn-cs"/>
                <a:sym typeface="Arial"/>
                <a:hlinkClick r:id="rId12"/>
              </a:rPr>
              <a:t>Sumerian</a:t>
            </a:r>
            <a:r>
              <a:rPr>
                <a:latin typeface="+mn-lt"/>
                <a:ea typeface="+mn-ea"/>
                <a:cs typeface="+mn-cs"/>
                <a:sym typeface="Arial"/>
              </a:rPr>
              <a:t> </a:t>
            </a:r>
            <a:r>
              <a:rPr u="sng">
                <a:solidFill>
                  <a:srgbClr val="E000E0"/>
                </a:solidFill>
                <a:uFill>
                  <a:solidFill>
                    <a:srgbClr val="E000E0"/>
                  </a:solidFill>
                </a:uFill>
                <a:latin typeface="ＭＳ Ｐゴシック"/>
                <a:ea typeface="ＭＳ Ｐゴシック"/>
                <a:cs typeface="ＭＳ Ｐゴシック"/>
                <a:sym typeface="ＭＳ Ｐゴシック"/>
                <a:hlinkClick r:id="rId13"/>
              </a:rPr>
              <a:t>𒀀𒇉𒈦𒄘𒃼</a:t>
            </a:r>
            <a:r>
              <a:rPr>
                <a:latin typeface="+mn-lt"/>
                <a:ea typeface="+mn-ea"/>
                <a:cs typeface="+mn-cs"/>
                <a:sym typeface="Arial"/>
              </a:rPr>
              <a:t> (</a:t>
            </a:r>
            <a:r>
              <a:rPr baseline="30000">
                <a:latin typeface="+mn-lt"/>
                <a:ea typeface="+mn-ea"/>
                <a:cs typeface="+mn-cs"/>
                <a:sym typeface="Arial"/>
              </a:rPr>
              <a:t>ÍD</a:t>
            </a:r>
            <a:r>
              <a:rPr>
                <a:latin typeface="+mn-lt"/>
                <a:ea typeface="+mn-ea"/>
                <a:cs typeface="+mn-cs"/>
                <a:sym typeface="Arial"/>
              </a:rPr>
              <a:t>Idigna, </a:t>
            </a:r>
            <a:r>
              <a:rPr baseline="30000">
                <a:latin typeface="+mn-lt"/>
                <a:ea typeface="+mn-ea"/>
                <a:cs typeface="+mn-cs"/>
                <a:sym typeface="Arial"/>
              </a:rPr>
              <a:t>ÍD</a:t>
            </a:r>
            <a:r>
              <a:rPr>
                <a:latin typeface="+mn-lt"/>
                <a:ea typeface="+mn-ea"/>
                <a:cs typeface="+mn-cs"/>
                <a:sym typeface="Arial"/>
              </a:rPr>
              <a:t>Idigina, literally “fast as an arrow”).} (https://en.wiktionary.org/wiki/Tigris#Etymology)</a:t>
            </a:r>
          </a:p>
          <a:p>
            <a:pPr marL="228600" indent="-228600">
              <a:buSzPct val="100000"/>
              <a:buAutoNum type="arabicPeriod"/>
              <a:defRPr>
                <a:latin typeface="Times New Roman"/>
                <a:ea typeface="Times New Roman"/>
                <a:cs typeface="Times New Roman"/>
                <a:sym typeface="Times New Roman"/>
              </a:defRPr>
            </a:pPr>
            <a:r>
              <a:t>Persian Gulf: named after the land just to the north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9" name="Shape 3979"/>
          <p:cNvSpPr>
            <a:spLocks noGrp="1" noRot="1" noChangeAspect="1"/>
          </p:cNvSpPr>
          <p:nvPr>
            <p:ph type="sldImg"/>
          </p:nvPr>
        </p:nvSpPr>
        <p:spPr>
          <a:prstGeom prst="rect">
            <a:avLst/>
          </a:prstGeom>
        </p:spPr>
        <p:txBody>
          <a:bodyPr/>
          <a:lstStyle/>
          <a:p>
            <a:endParaRPr/>
          </a:p>
        </p:txBody>
      </p:sp>
      <p:sp>
        <p:nvSpPr>
          <p:cNvPr id="3980" name="Shape 3980"/>
          <p:cNvSpPr>
            <a:spLocks noGrp="1"/>
          </p:cNvSpPr>
          <p:nvPr>
            <p:ph type="body" sz="quarter" idx="1"/>
          </p:nvPr>
        </p:nvSpPr>
        <p:spPr>
          <a:prstGeom prst="rect">
            <a:avLst/>
          </a:prstGeom>
        </p:spPr>
        <p:txBody>
          <a:bodyPr/>
          <a:lstStyle/>
          <a:p>
            <a:r>
              <a:t>OT Survey (os)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2" name="Shape 4942"/>
          <p:cNvSpPr>
            <a:spLocks noGrp="1" noRot="1" noChangeAspect="1"/>
          </p:cNvSpPr>
          <p:nvPr>
            <p:ph type="sldImg"/>
          </p:nvPr>
        </p:nvSpPr>
        <p:spPr>
          <a:prstGeom prst="rect">
            <a:avLst/>
          </a:prstGeom>
        </p:spPr>
        <p:txBody>
          <a:bodyPr/>
          <a:lstStyle/>
          <a:p>
            <a:endParaRPr/>
          </a:p>
        </p:txBody>
      </p:sp>
      <p:sp>
        <p:nvSpPr>
          <p:cNvPr id="4943" name="Shape 4943"/>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Translators, please translate the text on the right and then drag it over the English above.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8" name="Shape 5008"/>
          <p:cNvSpPr>
            <a:spLocks noGrp="1" noRot="1" noChangeAspect="1"/>
          </p:cNvSpPr>
          <p:nvPr>
            <p:ph type="sldImg"/>
          </p:nvPr>
        </p:nvSpPr>
        <p:spPr>
          <a:prstGeom prst="rect">
            <a:avLst/>
          </a:prstGeom>
        </p:spPr>
        <p:txBody>
          <a:bodyPr/>
          <a:lstStyle/>
          <a:p>
            <a:endParaRPr/>
          </a:p>
        </p:txBody>
      </p:sp>
      <p:sp>
        <p:nvSpPr>
          <p:cNvPr id="5009" name="Shape 5009"/>
          <p:cNvSpPr>
            <a:spLocks noGrp="1"/>
          </p:cNvSpPr>
          <p:nvPr>
            <p:ph type="body" sz="quarter" idx="1"/>
          </p:nvPr>
        </p:nvSpPr>
        <p:spPr>
          <a:prstGeom prst="rect">
            <a:avLst/>
          </a:prstGeom>
        </p:spPr>
        <p:txBody>
          <a:bodyPr/>
          <a:lstStyle/>
          <a:p>
            <a:r>
              <a:t>OT Survey </a:t>
            </a:r>
          </a:p>
          <a:p>
            <a:r>
              <a:t>00-Intro &amp; Biblical Theology-62</a:t>
            </a:r>
          </a:p>
          <a:p>
            <a:r>
              <a:t>Slide 33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1" name="Shape 5041"/>
          <p:cNvSpPr>
            <a:spLocks noGrp="1" noRot="1" noChangeAspect="1"/>
          </p:cNvSpPr>
          <p:nvPr>
            <p:ph type="sldImg"/>
          </p:nvPr>
        </p:nvSpPr>
        <p:spPr>
          <a:prstGeom prst="rect">
            <a:avLst/>
          </a:prstGeom>
        </p:spPr>
        <p:txBody>
          <a:bodyPr/>
          <a:lstStyle/>
          <a:p>
            <a:endParaRPr/>
          </a:p>
        </p:txBody>
      </p:sp>
      <p:sp>
        <p:nvSpPr>
          <p:cNvPr id="5042" name="Shape 5042"/>
          <p:cNvSpPr>
            <a:spLocks noGrp="1"/>
          </p:cNvSpPr>
          <p:nvPr>
            <p:ph type="body" sz="quarter" idx="1"/>
          </p:nvPr>
        </p:nvSpPr>
        <p:spPr>
          <a:prstGeom prst="rect">
            <a:avLst/>
          </a:prstGeom>
        </p:spPr>
        <p:txBody>
          <a:bodyPr/>
          <a:lstStyle/>
          <a:p>
            <a:endParaRPr lang="en-US"/>
          </a:p>
          <a:p>
            <a:r>
              <a:t>OT Survey (os)</a:t>
            </a:r>
            <a:endParaRPr lang="en-US"/>
          </a:p>
          <a:p>
            <a:r>
              <a:rPr lang="en-US"/>
              <a:t>Google translator has this as "P.C. on the Internet Survey"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6" name="Shape 3986"/>
          <p:cNvSpPr>
            <a:spLocks noGrp="1" noRot="1" noChangeAspect="1"/>
          </p:cNvSpPr>
          <p:nvPr>
            <p:ph type="sldImg"/>
          </p:nvPr>
        </p:nvSpPr>
        <p:spPr>
          <a:prstGeom prst="rect">
            <a:avLst/>
          </a:prstGeom>
        </p:spPr>
        <p:txBody>
          <a:bodyPr/>
          <a:lstStyle/>
          <a:p>
            <a:endParaRPr/>
          </a:p>
        </p:txBody>
      </p:sp>
      <p:sp>
        <p:nvSpPr>
          <p:cNvPr id="3987" name="Shape 398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2" name="Shape 3992"/>
          <p:cNvSpPr>
            <a:spLocks noGrp="1" noRot="1" noChangeAspect="1"/>
          </p:cNvSpPr>
          <p:nvPr>
            <p:ph type="sldImg"/>
          </p:nvPr>
        </p:nvSpPr>
        <p:spPr>
          <a:prstGeom prst="rect">
            <a:avLst/>
          </a:prstGeom>
        </p:spPr>
        <p:txBody>
          <a:bodyPr/>
          <a:lstStyle/>
          <a:p>
            <a:endParaRPr/>
          </a:p>
        </p:txBody>
      </p:sp>
      <p:sp>
        <p:nvSpPr>
          <p:cNvPr id="3993" name="Shape 3993"/>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6" name="Shape 4016"/>
          <p:cNvSpPr>
            <a:spLocks noGrp="1" noRot="1" noChangeAspect="1"/>
          </p:cNvSpPr>
          <p:nvPr>
            <p:ph type="sldImg"/>
          </p:nvPr>
        </p:nvSpPr>
        <p:spPr>
          <a:prstGeom prst="rect">
            <a:avLst/>
          </a:prstGeom>
        </p:spPr>
        <p:txBody>
          <a:bodyPr/>
          <a:lstStyle/>
          <a:p>
            <a:endParaRPr/>
          </a:p>
        </p:txBody>
      </p:sp>
      <p:sp>
        <p:nvSpPr>
          <p:cNvPr id="4017" name="Shape 401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I get to teach these leaders every book of the Bible in survey courses, plus backgrounds to both the OT and NT, three areas of theology, and how to preach.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 name="Shape 4076"/>
          <p:cNvSpPr>
            <a:spLocks noGrp="1" noRot="1" noChangeAspect="1"/>
          </p:cNvSpPr>
          <p:nvPr>
            <p:ph type="sldImg"/>
          </p:nvPr>
        </p:nvSpPr>
        <p:spPr>
          <a:prstGeom prst="rect">
            <a:avLst/>
          </a:prstGeom>
        </p:spPr>
        <p:txBody>
          <a:bodyPr/>
          <a:lstStyle/>
          <a:p>
            <a:endParaRPr/>
          </a:p>
        </p:txBody>
      </p:sp>
      <p:sp>
        <p:nvSpPr>
          <p:cNvPr id="4077" name="Shape 4077"/>
          <p:cNvSpPr>
            <a:spLocks noGrp="1"/>
          </p:cNvSpPr>
          <p:nvPr>
            <p:ph type="body" sz="quarter" idx="1"/>
          </p:nvPr>
        </p:nvSpPr>
        <p:spPr>
          <a:prstGeom prst="rect">
            <a:avLst/>
          </a:prstGeom>
        </p:spPr>
        <p:txBody>
          <a:bodyPr/>
          <a:lstStyle/>
          <a:p>
            <a:pPr>
              <a:defRPr b="1">
                <a:latin typeface="Times"/>
                <a:ea typeface="Times"/>
                <a:cs typeface="Times"/>
                <a:sym typeface="Times"/>
              </a:defRPr>
            </a:pPr>
            <a:r>
              <a:t>YES…IT IS AN ORGANIZED BOOK!  So let's take a big step forward in this expanding view of -- as we said – "the basic document of our faith."  This is Part SIX of THE BIBLE...BASICALLY, the part we call The </a:t>
            </a:r>
            <a:r>
              <a:rPr u="sng"/>
              <a:t>OPENED</a:t>
            </a:r>
            <a:r>
              <a:t> Bible.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9" name="Shape 4089"/>
          <p:cNvSpPr>
            <a:spLocks noGrp="1" noRot="1" noChangeAspect="1"/>
          </p:cNvSpPr>
          <p:nvPr>
            <p:ph type="sldImg"/>
          </p:nvPr>
        </p:nvSpPr>
        <p:spPr>
          <a:prstGeom prst="rect">
            <a:avLst/>
          </a:prstGeom>
        </p:spPr>
        <p:txBody>
          <a:bodyPr/>
          <a:lstStyle/>
          <a:p>
            <a:endParaRPr/>
          </a:p>
        </p:txBody>
      </p:sp>
      <p:sp>
        <p:nvSpPr>
          <p:cNvPr id="4090" name="Shape 4090"/>
          <p:cNvSpPr>
            <a:spLocks noGrp="1"/>
          </p:cNvSpPr>
          <p:nvPr>
            <p:ph type="body" sz="quarter" idx="1"/>
          </p:nvPr>
        </p:nvSpPr>
        <p:spPr>
          <a:prstGeom prst="rect">
            <a:avLst/>
          </a:prstGeom>
        </p:spPr>
        <p:txBody>
          <a:bodyPr/>
          <a:lstStyle/>
          <a:p>
            <a:pPr>
              <a:defRPr b="1">
                <a:latin typeface="Times"/>
                <a:ea typeface="Times"/>
                <a:cs typeface="Times"/>
                <a:sym typeface="Times"/>
              </a:defRPr>
            </a:pPr>
            <a:r>
              <a:t>We're going to slice and dice the Word-- as a published book, just as we know books today -- developing some of its distinct parts and divisions.</a:t>
            </a:r>
          </a:p>
          <a:p>
            <a:pPr>
              <a:defRPr b="1">
                <a:latin typeface="Times"/>
                <a:ea typeface="Times"/>
                <a:cs typeface="Times"/>
                <a:sym typeface="Times"/>
              </a:defRPr>
            </a:pPr>
            <a:r>
              <a:t>Today's Bibles are very different from the Scriptures of our ancient ancestors.  But the eternal message is the same, all across the millennia.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Shape 4113"/>
          <p:cNvSpPr>
            <a:spLocks noGrp="1" noRot="1" noChangeAspect="1"/>
          </p:cNvSpPr>
          <p:nvPr>
            <p:ph type="sldImg"/>
          </p:nvPr>
        </p:nvSpPr>
        <p:spPr>
          <a:prstGeom prst="rect">
            <a:avLst/>
          </a:prstGeom>
        </p:spPr>
        <p:txBody>
          <a:bodyPr/>
          <a:lstStyle/>
          <a:p>
            <a:endParaRPr/>
          </a:p>
        </p:txBody>
      </p:sp>
      <p:sp>
        <p:nvSpPr>
          <p:cNvPr id="4114" name="Shape 4114"/>
          <p:cNvSpPr>
            <a:spLocks noGrp="1"/>
          </p:cNvSpPr>
          <p:nvPr>
            <p:ph type="body" sz="quarter" idx="1"/>
          </p:nvPr>
        </p:nvSpPr>
        <p:spPr>
          <a:prstGeom prst="rect">
            <a:avLst/>
          </a:prstGeom>
        </p:spPr>
        <p:txBody>
          <a:bodyPr/>
          <a:lstStyle/>
          <a:p>
            <a:pPr>
              <a:defRPr b="1">
                <a:latin typeface="Times"/>
                <a:ea typeface="Times"/>
                <a:cs typeface="Times"/>
                <a:sym typeface="Times"/>
              </a:defRPr>
            </a:pPr>
            <a:r>
              <a:t>We call this section, THE OPENED BIBLE….because…   </a:t>
            </a:r>
          </a:p>
          <a:p>
            <a:pPr>
              <a:defRPr b="1">
                <a:latin typeface="Times"/>
                <a:ea typeface="Times"/>
                <a:cs typeface="Times"/>
                <a:sym typeface="Times"/>
              </a:defRPr>
            </a:pPr>
            <a:r>
              <a:t>////	We are going to explore its parts and its pieces.</a:t>
            </a:r>
          </a:p>
          <a:p>
            <a:pPr>
              <a:defRPr b="1">
                <a:latin typeface="Times"/>
                <a:ea typeface="Times"/>
                <a:cs typeface="Times"/>
                <a:sym typeface="Times"/>
              </a:defRPr>
            </a:pPr>
            <a:r>
              <a:t>And by now, you are probably beginning to develop your own mental Bible File. </a:t>
            </a:r>
          </a:p>
          <a:p>
            <a:pPr>
              <a:defRPr b="1">
                <a:latin typeface="Times"/>
                <a:ea typeface="Times"/>
                <a:cs typeface="Times"/>
                <a:sym typeface="Times"/>
              </a:defRPr>
            </a:pPr>
            <a:r>
              <a:t>So…the ideas presented next will further show you that the </a:t>
            </a:r>
          </a:p>
          <a:p>
            <a:pPr>
              <a:defRPr b="1">
                <a:latin typeface="Times"/>
                <a:ea typeface="Times"/>
                <a:cs typeface="Times"/>
                <a:sym typeface="Times"/>
              </a:defRPr>
            </a:pPr>
            <a: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7" name="Shape 4267"/>
          <p:cNvSpPr>
            <a:spLocks noGrp="1" noRot="1" noChangeAspect="1"/>
          </p:cNvSpPr>
          <p:nvPr>
            <p:ph type="sldImg"/>
          </p:nvPr>
        </p:nvSpPr>
        <p:spPr>
          <a:prstGeom prst="rect">
            <a:avLst/>
          </a:prstGeom>
        </p:spPr>
        <p:txBody>
          <a:bodyPr/>
          <a:lstStyle/>
          <a:p>
            <a:endParaRPr/>
          </a:p>
        </p:txBody>
      </p:sp>
      <p:sp>
        <p:nvSpPr>
          <p:cNvPr id="4268" name="Shape 4268"/>
          <p:cNvSpPr>
            <a:spLocks noGrp="1"/>
          </p:cNvSpPr>
          <p:nvPr>
            <p:ph type="body" sz="quarter" idx="1"/>
          </p:nvPr>
        </p:nvSpPr>
        <p:spPr>
          <a:prstGeom prst="rect">
            <a:avLst/>
          </a:prstGeom>
        </p:spPr>
        <p:txBody>
          <a:bodyPr/>
          <a:lstStyle/>
          <a:p>
            <a:pPr>
              <a:defRPr b="1">
                <a:latin typeface="Times"/>
                <a:ea typeface="Times"/>
                <a:cs typeface="Times"/>
                <a:sym typeface="Times"/>
              </a:defRPr>
            </a:pPr>
            <a:r>
              <a:t>With Study Help #18… called the OPENED BIBLE,…you'll be able to fill it in as we work forward.  Stop to study it a moment and you'll find a number of blank lines and letters.  They will guide you through this next section.  Ready?  Let's begin.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246"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24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24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255"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256"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25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126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266"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273"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274"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Char char="–"/>
              <a:defRPr sz="2800">
                <a:solidFill>
                  <a:srgbClr val="000000"/>
                </a:solidFill>
                <a:latin typeface="Times New Roman"/>
                <a:ea typeface="Times New Roman"/>
                <a:cs typeface="Times New Roman"/>
                <a:sym typeface="Times New Roman"/>
              </a:defRPr>
            </a:lvl2pPr>
            <a:lvl3pPr marL="1234439" indent="-320039">
              <a:spcBef>
                <a:spcPts val="600"/>
              </a:spcBef>
              <a:buClrTx/>
              <a:defRPr sz="2800">
                <a:solidFill>
                  <a:srgbClr val="000000"/>
                </a:solidFill>
                <a:latin typeface="Times New Roman"/>
                <a:ea typeface="Times New Roman"/>
                <a:cs typeface="Times New Roman"/>
                <a:sym typeface="Times New Roman"/>
              </a:defRPr>
            </a:lvl3pPr>
            <a:lvl4pPr marL="1727200" indent="-355600">
              <a:spcBef>
                <a:spcPts val="600"/>
              </a:spcBef>
              <a:buClrTx/>
              <a:defRPr sz="2800">
                <a:solidFill>
                  <a:srgbClr val="000000"/>
                </a:solidFill>
                <a:latin typeface="Times New Roman"/>
                <a:ea typeface="Times New Roman"/>
                <a:cs typeface="Times New Roman"/>
                <a:sym typeface="Times New Roman"/>
              </a:defRPr>
            </a:lvl4pPr>
            <a:lvl5pPr marL="2184400" indent="-355600">
              <a:spcBef>
                <a:spcPts val="600"/>
              </a:spcBef>
              <a:buClrTx/>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27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28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28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284"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New Roman"/>
                <a:ea typeface="Times New Roman"/>
                <a:cs typeface="Times New Roman"/>
                <a:sym typeface="Times New Roman"/>
              </a:defRPr>
            </a:pPr>
            <a:endParaRPr/>
          </a:p>
        </p:txBody>
      </p:sp>
      <p:sp>
        <p:nvSpPr>
          <p:cNvPr id="128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292"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29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30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130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09"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New Roman"/>
                <a:ea typeface="Times New Roman"/>
                <a:cs typeface="Times New Roman"/>
                <a:sym typeface="Times New Roman"/>
              </a:defRPr>
            </a:pPr>
            <a:endParaRPr/>
          </a:p>
        </p:txBody>
      </p:sp>
      <p:sp>
        <p:nvSpPr>
          <p:cNvPr id="131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317"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1318"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131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2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1327"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328"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2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515100" y="609600"/>
            <a:ext cx="1943100" cy="5486400"/>
          </a:xfrm>
          <a:prstGeom prst="rect">
            <a:avLst/>
          </a:prstGeom>
        </p:spPr>
        <p:txBody>
          <a:bodyPr/>
          <a:lstStyle/>
          <a:p>
            <a:r>
              <a:t>Title Text</a:t>
            </a:r>
          </a:p>
        </p:txBody>
      </p:sp>
      <p:sp>
        <p:nvSpPr>
          <p:cNvPr id="105" name="Body Level One…"/>
          <p:cNvSpPr txBox="1">
            <a:spLocks noGrp="1"/>
          </p:cNvSpPr>
          <p:nvPr>
            <p:ph type="body" idx="1"/>
          </p:nvPr>
        </p:nvSpPr>
        <p:spPr>
          <a:xfrm>
            <a:off x="685800" y="609600"/>
            <a:ext cx="56769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1336" name="Title Text"/>
          <p:cNvSpPr txBox="1">
            <a:spLocks noGrp="1"/>
          </p:cNvSpPr>
          <p:nvPr>
            <p:ph type="title"/>
          </p:nvPr>
        </p:nvSpPr>
        <p:spPr>
          <a:xfrm>
            <a:off x="6629400" y="609600"/>
            <a:ext cx="2057400" cy="5516563"/>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337" name="Body Level One…"/>
          <p:cNvSpPr txBox="1">
            <a:spLocks noGrp="1"/>
          </p:cNvSpPr>
          <p:nvPr>
            <p:ph type="body" idx="1"/>
          </p:nvPr>
        </p:nvSpPr>
        <p:spPr>
          <a:xfrm>
            <a:off x="457200" y="609600"/>
            <a:ext cx="6019800" cy="55165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3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345"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defRPr>
            </a:lvl1pPr>
          </a:lstStyle>
          <a:p>
            <a:r>
              <a:t>Title Text</a:t>
            </a:r>
          </a:p>
        </p:txBody>
      </p:sp>
      <p:sp>
        <p:nvSpPr>
          <p:cNvPr id="134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47"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354"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135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56"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363"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defRPr>
            </a:lvl1pPr>
          </a:lstStyle>
          <a:p>
            <a:r>
              <a:t>Title Text</a:t>
            </a:r>
          </a:p>
        </p:txBody>
      </p:sp>
      <p:sp>
        <p:nvSpPr>
          <p:cNvPr id="136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372"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137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defRPr>
            </a:lvl1pPr>
            <a:lvl2pPr marL="790575" indent="-333375">
              <a:spcBef>
                <a:spcPts val="600"/>
              </a:spcBef>
              <a:buClrTx/>
              <a:buChar char="–"/>
              <a:defRPr sz="2800">
                <a:solidFill>
                  <a:srgbClr val="000000"/>
                </a:solidFill>
              </a:defRPr>
            </a:lvl2pPr>
            <a:lvl3pPr marL="1234439" indent="-320039">
              <a:spcBef>
                <a:spcPts val="600"/>
              </a:spcBef>
              <a:buClrTx/>
              <a:defRPr sz="2800">
                <a:solidFill>
                  <a:srgbClr val="000000"/>
                </a:solidFill>
              </a:defRPr>
            </a:lvl3pPr>
            <a:lvl4pPr marL="1727200" indent="-355600">
              <a:spcBef>
                <a:spcPts val="600"/>
              </a:spcBef>
              <a:buClrTx/>
              <a:defRPr sz="2800">
                <a:solidFill>
                  <a:srgbClr val="000000"/>
                </a:solidFill>
              </a:defRPr>
            </a:lvl4pPr>
            <a:lvl5pPr marL="2184400" indent="-355600">
              <a:spcBef>
                <a:spcPts val="600"/>
              </a:spcBef>
              <a:buClr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4"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defRPr>
            </a:lvl1pPr>
          </a:lstStyle>
          <a:p>
            <a:r>
              <a:t>Title Text</a:t>
            </a:r>
          </a:p>
        </p:txBody>
      </p:sp>
      <p:sp>
        <p:nvSpPr>
          <p:cNvPr id="138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defRPr>
            </a:pPr>
            <a:endParaRPr/>
          </a:p>
        </p:txBody>
      </p:sp>
      <p:sp>
        <p:nvSpPr>
          <p:cNvPr id="1384"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391"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1392"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39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406"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140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8"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defRPr>
            </a:pPr>
            <a:endParaRPr/>
          </a:p>
        </p:txBody>
      </p:sp>
      <p:sp>
        <p:nvSpPr>
          <p:cNvPr id="140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416"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1417"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141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113" name="Title Text"/>
          <p:cNvSpPr txBox="1">
            <a:spLocks noGrp="1"/>
          </p:cNvSpPr>
          <p:nvPr>
            <p:ph type="title"/>
          </p:nvPr>
        </p:nvSpPr>
        <p:spPr>
          <a:prstGeom prst="rect">
            <a:avLst/>
          </a:prstGeom>
        </p:spPr>
        <p:txBody>
          <a:bodyPr/>
          <a:lstStyle/>
          <a:p>
            <a:r>
              <a:t>Title Text</a:t>
            </a:r>
          </a:p>
        </p:txBody>
      </p:sp>
      <p:sp>
        <p:nvSpPr>
          <p:cNvPr id="11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1426"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1427"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1435"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defRPr>
            </a:lvl1pPr>
          </a:lstStyle>
          <a:p>
            <a:r>
              <a:t>Title Text</a:t>
            </a:r>
          </a:p>
        </p:txBody>
      </p:sp>
      <p:sp>
        <p:nvSpPr>
          <p:cNvPr id="1436"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37"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FFFFFF"/>
        </a:solidFill>
        <a:effectLst/>
      </p:bgPr>
    </p:bg>
    <p:spTree>
      <p:nvGrpSpPr>
        <p:cNvPr id="1" name=""/>
        <p:cNvGrpSpPr/>
        <p:nvPr/>
      </p:nvGrpSpPr>
      <p:grpSpPr>
        <a:xfrm>
          <a:off x="0" y="0"/>
          <a:ext cx="0" cy="0"/>
          <a:chOff x="0" y="0"/>
          <a:chExt cx="0" cy="0"/>
        </a:xfrm>
      </p:grpSpPr>
      <p:sp>
        <p:nvSpPr>
          <p:cNvPr id="1444" name="Body Level One…"/>
          <p:cNvSpPr txBox="1">
            <a:spLocks noGrp="1"/>
          </p:cNvSpPr>
          <p:nvPr>
            <p:ph type="body" idx="1"/>
          </p:nvPr>
        </p:nvSpPr>
        <p:spPr>
          <a:xfrm>
            <a:off x="685800" y="609600"/>
            <a:ext cx="7772400" cy="54864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1452"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1453"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54"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55"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56"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57"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1458"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1459"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1460"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1461"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1462"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1463"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4"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5"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6"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7"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8"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69"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70"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71"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72"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473"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1481" name="Group 147"/>
          <p:cNvGrpSpPr/>
          <p:nvPr/>
        </p:nvGrpSpPr>
        <p:grpSpPr>
          <a:xfrm>
            <a:off x="3829050" y="5573386"/>
            <a:ext cx="478184" cy="655964"/>
            <a:chOff x="0" y="0"/>
            <a:chExt cx="478183" cy="655962"/>
          </a:xfrm>
        </p:grpSpPr>
        <p:sp>
          <p:nvSpPr>
            <p:cNvPr id="1474"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1475"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76"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77"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78"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79"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80"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485" name="Group 81"/>
          <p:cNvGrpSpPr/>
          <p:nvPr/>
        </p:nvGrpSpPr>
        <p:grpSpPr>
          <a:xfrm>
            <a:off x="5507037" y="588962"/>
            <a:ext cx="703263" cy="958851"/>
            <a:chOff x="0" y="0"/>
            <a:chExt cx="703262" cy="958850"/>
          </a:xfrm>
        </p:grpSpPr>
        <p:sp>
          <p:nvSpPr>
            <p:cNvPr id="1482"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83"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484"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491" name="Group 87"/>
          <p:cNvGrpSpPr/>
          <p:nvPr/>
        </p:nvGrpSpPr>
        <p:grpSpPr>
          <a:xfrm>
            <a:off x="223837" y="6316662"/>
            <a:ext cx="8704263" cy="457201"/>
            <a:chOff x="0" y="0"/>
            <a:chExt cx="8704261" cy="457200"/>
          </a:xfrm>
        </p:grpSpPr>
        <p:sp>
          <p:nvSpPr>
            <p:cNvPr id="1486"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87"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1488"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89"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0"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498" name="Group 93"/>
          <p:cNvGrpSpPr/>
          <p:nvPr/>
        </p:nvGrpSpPr>
        <p:grpSpPr>
          <a:xfrm>
            <a:off x="206374" y="311150"/>
            <a:ext cx="8742365" cy="317500"/>
            <a:chOff x="0" y="0"/>
            <a:chExt cx="8742363" cy="317500"/>
          </a:xfrm>
        </p:grpSpPr>
        <p:sp>
          <p:nvSpPr>
            <p:cNvPr id="1492"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3"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4"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5"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6"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497"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1499"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1500"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1501"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1502"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1503"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1504"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1505"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1506"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1507"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1508"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1509"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1510"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1511"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512"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13"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14"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15"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16"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1517"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1518"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1519"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1520"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1521"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1522"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3"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4"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5"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6"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7"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8"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29"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30"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31"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32"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1533"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1534"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1535"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536"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537"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538"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39"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0"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1"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1542"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3"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4"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5"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6"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7"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8"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49"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50"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51"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52"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1553"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54"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1555"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1556" name="Title Text"/>
          <p:cNvSpPr txBox="1">
            <a:spLocks noGrp="1"/>
          </p:cNvSpPr>
          <p:nvPr>
            <p:ph type="title"/>
          </p:nvPr>
        </p:nvSpPr>
        <p:spPr>
          <a:xfrm>
            <a:off x="685800" y="2130425"/>
            <a:ext cx="7772400" cy="1470025"/>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155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a:ea typeface="Times"/>
                <a:cs typeface="Times"/>
                <a:sym typeface="Times"/>
              </a:defRPr>
            </a:lvl1pPr>
            <a:lvl2pPr marL="0" indent="457200" algn="ctr">
              <a:buClrTx/>
              <a:buSzTx/>
              <a:buNone/>
              <a:defRPr>
                <a:solidFill>
                  <a:srgbClr val="000000"/>
                </a:solidFill>
                <a:latin typeface="Times"/>
                <a:ea typeface="Times"/>
                <a:cs typeface="Times"/>
                <a:sym typeface="Times"/>
              </a:defRPr>
            </a:lvl2pPr>
            <a:lvl3pPr marL="0" indent="914400" algn="ctr">
              <a:buClrTx/>
              <a:buSzTx/>
              <a:buNone/>
              <a:defRPr>
                <a:solidFill>
                  <a:srgbClr val="000000"/>
                </a:solidFill>
                <a:latin typeface="Times"/>
                <a:ea typeface="Times"/>
                <a:cs typeface="Times"/>
                <a:sym typeface="Times"/>
              </a:defRPr>
            </a:lvl3pPr>
            <a:lvl4pPr marL="0" indent="1371600" algn="ctr">
              <a:buClrTx/>
              <a:buSzTx/>
              <a:buNone/>
              <a:defRPr>
                <a:solidFill>
                  <a:srgbClr val="000000"/>
                </a:solidFill>
                <a:latin typeface="Times"/>
                <a:ea typeface="Times"/>
                <a:cs typeface="Times"/>
                <a:sym typeface="Times"/>
              </a:defRPr>
            </a:lvl4pPr>
            <a:lvl5pPr marL="0" indent="1828800" algn="ctr">
              <a:buClrTx/>
              <a:buSzTx/>
              <a:buNone/>
              <a:defRPr>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5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1565"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1566"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67"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68"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69"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70"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1571"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1572"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1573"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1574"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1575"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1576"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77"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78"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79"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0"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1"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2"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3"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4"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5"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586"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1594" name="Group 147"/>
          <p:cNvGrpSpPr/>
          <p:nvPr/>
        </p:nvGrpSpPr>
        <p:grpSpPr>
          <a:xfrm>
            <a:off x="3829050" y="5573386"/>
            <a:ext cx="478184" cy="655964"/>
            <a:chOff x="0" y="0"/>
            <a:chExt cx="478183" cy="655962"/>
          </a:xfrm>
        </p:grpSpPr>
        <p:sp>
          <p:nvSpPr>
            <p:cNvPr id="1587"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1588"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89"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0"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1"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2"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3"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598" name="Group 81"/>
          <p:cNvGrpSpPr/>
          <p:nvPr/>
        </p:nvGrpSpPr>
        <p:grpSpPr>
          <a:xfrm>
            <a:off x="5507037" y="588962"/>
            <a:ext cx="703263" cy="958851"/>
            <a:chOff x="0" y="0"/>
            <a:chExt cx="703262" cy="958850"/>
          </a:xfrm>
        </p:grpSpPr>
        <p:sp>
          <p:nvSpPr>
            <p:cNvPr id="1595"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6"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597"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604" name="Group 87"/>
          <p:cNvGrpSpPr/>
          <p:nvPr/>
        </p:nvGrpSpPr>
        <p:grpSpPr>
          <a:xfrm>
            <a:off x="223837" y="6316662"/>
            <a:ext cx="8704263" cy="457201"/>
            <a:chOff x="0" y="0"/>
            <a:chExt cx="8704261" cy="457200"/>
          </a:xfrm>
        </p:grpSpPr>
        <p:sp>
          <p:nvSpPr>
            <p:cNvPr id="1599"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0"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1601"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2"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3"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611" name="Group 93"/>
          <p:cNvGrpSpPr/>
          <p:nvPr/>
        </p:nvGrpSpPr>
        <p:grpSpPr>
          <a:xfrm>
            <a:off x="206374" y="311150"/>
            <a:ext cx="8742365" cy="317500"/>
            <a:chOff x="0" y="0"/>
            <a:chExt cx="8742363" cy="317500"/>
          </a:xfrm>
        </p:grpSpPr>
        <p:sp>
          <p:nvSpPr>
            <p:cNvPr id="1605"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6"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7"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8"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09"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610"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1612"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1613"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1614"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1615"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1616"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1617"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1618"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1619"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1620"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1621"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1622"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1623"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1624"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625"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26"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27"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28"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29"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1630"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1631"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1632"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1633"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1634"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1635"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36"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37"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38"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39"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0"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1"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2"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3"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4"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45"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1646"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1647"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1648"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649"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650"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651"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2"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3"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4"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1655"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6"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7"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8"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59"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0"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1"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2"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3"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4"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5"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1666"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67"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1668"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1669" name="Title Text"/>
          <p:cNvSpPr txBox="1">
            <a:spLocks noGrp="1"/>
          </p:cNvSpPr>
          <p:nvPr>
            <p:ph type="title"/>
          </p:nvPr>
        </p:nvSpPr>
        <p:spPr>
          <a:xfrm>
            <a:off x="457200" y="274638"/>
            <a:ext cx="8229600" cy="1143001"/>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1670"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000000"/>
              </a:buClr>
              <a:buSzPct val="100000"/>
              <a:buChar char="•"/>
              <a:defRPr>
                <a:solidFill>
                  <a:srgbClr val="000000"/>
                </a:solidFill>
                <a:latin typeface="Times"/>
                <a:ea typeface="Times"/>
                <a:cs typeface="Times"/>
                <a:sym typeface="Times"/>
              </a:defRPr>
            </a:lvl1pPr>
            <a:lvl2pPr>
              <a:buClr>
                <a:srgbClr val="000000"/>
              </a:buClr>
              <a:buChar char="–"/>
              <a:defRPr>
                <a:solidFill>
                  <a:srgbClr val="000000"/>
                </a:solidFill>
                <a:latin typeface="Times"/>
                <a:ea typeface="Times"/>
                <a:cs typeface="Times"/>
                <a:sym typeface="Times"/>
              </a:defRPr>
            </a:lvl2pPr>
            <a:lvl3pPr>
              <a:buClr>
                <a:srgbClr val="000000"/>
              </a:buClr>
              <a:defRPr>
                <a:solidFill>
                  <a:srgbClr val="000000"/>
                </a:solidFill>
                <a:latin typeface="Times"/>
                <a:ea typeface="Times"/>
                <a:cs typeface="Times"/>
                <a:sym typeface="Times"/>
              </a:defRPr>
            </a:lvl3pPr>
            <a:lvl4pPr>
              <a:buClr>
                <a:srgbClr val="000000"/>
              </a:buClr>
              <a:defRPr>
                <a:solidFill>
                  <a:srgbClr val="000000"/>
                </a:solidFill>
                <a:latin typeface="Times"/>
                <a:ea typeface="Times"/>
                <a:cs typeface="Times"/>
                <a:sym typeface="Times"/>
              </a:defRPr>
            </a:lvl4pPr>
            <a:lvl5pPr>
              <a:buClr>
                <a:srgbClr val="000000"/>
              </a:buClr>
              <a:defRPr>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1678"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1679"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80"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81"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82"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83"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1684"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1685"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1686"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1687"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1688"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1689"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0"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1"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2"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3"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4"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5"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6"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7"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8"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699"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1707" name="Group 147"/>
          <p:cNvGrpSpPr/>
          <p:nvPr/>
        </p:nvGrpSpPr>
        <p:grpSpPr>
          <a:xfrm>
            <a:off x="3829050" y="5573386"/>
            <a:ext cx="478184" cy="655964"/>
            <a:chOff x="0" y="0"/>
            <a:chExt cx="478183" cy="655962"/>
          </a:xfrm>
        </p:grpSpPr>
        <p:sp>
          <p:nvSpPr>
            <p:cNvPr id="1700"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1701"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2"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3"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4"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5"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6"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711" name="Group 81"/>
          <p:cNvGrpSpPr/>
          <p:nvPr/>
        </p:nvGrpSpPr>
        <p:grpSpPr>
          <a:xfrm>
            <a:off x="5507037" y="588962"/>
            <a:ext cx="703263" cy="958851"/>
            <a:chOff x="0" y="0"/>
            <a:chExt cx="703262" cy="958850"/>
          </a:xfrm>
        </p:grpSpPr>
        <p:sp>
          <p:nvSpPr>
            <p:cNvPr id="1708"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09"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710"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717" name="Group 87"/>
          <p:cNvGrpSpPr/>
          <p:nvPr/>
        </p:nvGrpSpPr>
        <p:grpSpPr>
          <a:xfrm>
            <a:off x="223837" y="6316662"/>
            <a:ext cx="8704263" cy="457201"/>
            <a:chOff x="0" y="0"/>
            <a:chExt cx="8704261" cy="457200"/>
          </a:xfrm>
        </p:grpSpPr>
        <p:sp>
          <p:nvSpPr>
            <p:cNvPr id="1712"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13"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1714"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15"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16"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724" name="Group 93"/>
          <p:cNvGrpSpPr/>
          <p:nvPr/>
        </p:nvGrpSpPr>
        <p:grpSpPr>
          <a:xfrm>
            <a:off x="206374" y="311150"/>
            <a:ext cx="8742365" cy="317500"/>
            <a:chOff x="0" y="0"/>
            <a:chExt cx="8742363" cy="317500"/>
          </a:xfrm>
        </p:grpSpPr>
        <p:sp>
          <p:nvSpPr>
            <p:cNvPr id="1718"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19"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20"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21"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22"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723"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1725"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1726"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1727"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1728"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1729"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1730"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1731"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1732"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1733"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1734"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1735"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1736"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1737"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738"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39"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40"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41"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42"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1743"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1744"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1745"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1746"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1747"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1748"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49"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0"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1"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2"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3"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4"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5"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6"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7"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58"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1759"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1760"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1761"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762"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763"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764"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65"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66"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67"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1768"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69"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0"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1"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2"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3"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4"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5"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6"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7"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78"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1779"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80"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1781"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1782"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a:ea typeface="Times"/>
                <a:cs typeface="Times"/>
                <a:sym typeface="Times"/>
              </a:defRPr>
            </a:lvl1pPr>
          </a:lstStyle>
          <a:p>
            <a:r>
              <a:t>Title Text</a:t>
            </a:r>
          </a:p>
        </p:txBody>
      </p:sp>
      <p:sp>
        <p:nvSpPr>
          <p:cNvPr id="1783"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a:ea typeface="Times"/>
                <a:cs typeface="Times"/>
                <a:sym typeface="Times"/>
              </a:defRPr>
            </a:lvl1pPr>
            <a:lvl2pPr marL="0" indent="457200">
              <a:spcBef>
                <a:spcPts val="400"/>
              </a:spcBef>
              <a:buClrTx/>
              <a:buSzTx/>
              <a:buNone/>
              <a:defRPr sz="2000">
                <a:solidFill>
                  <a:srgbClr val="000000"/>
                </a:solidFill>
                <a:latin typeface="Times"/>
                <a:ea typeface="Times"/>
                <a:cs typeface="Times"/>
                <a:sym typeface="Times"/>
              </a:defRPr>
            </a:lvl2pPr>
            <a:lvl3pPr marL="0" indent="914400">
              <a:spcBef>
                <a:spcPts val="400"/>
              </a:spcBef>
              <a:buClrTx/>
              <a:buSzTx/>
              <a:buNone/>
              <a:defRPr sz="2000">
                <a:solidFill>
                  <a:srgbClr val="000000"/>
                </a:solidFill>
                <a:latin typeface="Times"/>
                <a:ea typeface="Times"/>
                <a:cs typeface="Times"/>
                <a:sym typeface="Times"/>
              </a:defRPr>
            </a:lvl3pPr>
            <a:lvl4pPr marL="0" indent="1371600">
              <a:spcBef>
                <a:spcPts val="400"/>
              </a:spcBef>
              <a:buClrTx/>
              <a:buSzTx/>
              <a:buNone/>
              <a:defRPr sz="2000">
                <a:solidFill>
                  <a:srgbClr val="000000"/>
                </a:solidFill>
                <a:latin typeface="Times"/>
                <a:ea typeface="Times"/>
                <a:cs typeface="Times"/>
                <a:sym typeface="Times"/>
              </a:defRPr>
            </a:lvl4pPr>
            <a:lvl5pPr marL="0" indent="1828800">
              <a:spcBef>
                <a:spcPts val="400"/>
              </a:spcBef>
              <a:buClrTx/>
              <a:buSzTx/>
              <a:buNone/>
              <a:defRPr sz="20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1791"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1792"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93"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94"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95"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796"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1797"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1798"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1799"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1800"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1801"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1802"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3"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4"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5"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6"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7"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8"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09"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10"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11"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12"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1820" name="Group 147"/>
          <p:cNvGrpSpPr/>
          <p:nvPr/>
        </p:nvGrpSpPr>
        <p:grpSpPr>
          <a:xfrm>
            <a:off x="3829050" y="5573386"/>
            <a:ext cx="478184" cy="655964"/>
            <a:chOff x="0" y="0"/>
            <a:chExt cx="478183" cy="655962"/>
          </a:xfrm>
        </p:grpSpPr>
        <p:sp>
          <p:nvSpPr>
            <p:cNvPr id="1813"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1814"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15"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16"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17"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18"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19"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824" name="Group 81"/>
          <p:cNvGrpSpPr/>
          <p:nvPr/>
        </p:nvGrpSpPr>
        <p:grpSpPr>
          <a:xfrm>
            <a:off x="5507037" y="588962"/>
            <a:ext cx="703263" cy="958851"/>
            <a:chOff x="0" y="0"/>
            <a:chExt cx="703262" cy="958850"/>
          </a:xfrm>
        </p:grpSpPr>
        <p:sp>
          <p:nvSpPr>
            <p:cNvPr id="1821"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22"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823"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830" name="Group 87"/>
          <p:cNvGrpSpPr/>
          <p:nvPr/>
        </p:nvGrpSpPr>
        <p:grpSpPr>
          <a:xfrm>
            <a:off x="223837" y="6316662"/>
            <a:ext cx="8704263" cy="457201"/>
            <a:chOff x="0" y="0"/>
            <a:chExt cx="8704261" cy="457200"/>
          </a:xfrm>
        </p:grpSpPr>
        <p:sp>
          <p:nvSpPr>
            <p:cNvPr id="1825"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26"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1827"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28"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29"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837" name="Group 93"/>
          <p:cNvGrpSpPr/>
          <p:nvPr/>
        </p:nvGrpSpPr>
        <p:grpSpPr>
          <a:xfrm>
            <a:off x="206374" y="311150"/>
            <a:ext cx="8742365" cy="317500"/>
            <a:chOff x="0" y="0"/>
            <a:chExt cx="8742363" cy="317500"/>
          </a:xfrm>
        </p:grpSpPr>
        <p:sp>
          <p:nvSpPr>
            <p:cNvPr id="1831"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32"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33"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34"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35"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836"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1838"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1839"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1840"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1841"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1842"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1843"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1844"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1845"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1846"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1847"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1848"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1849"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1850"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851"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52"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53"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54"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55"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1856"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1857"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1858"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1859"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1860"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1861"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2"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3"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4"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5"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6"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7"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8"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69"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70"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71"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1872"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1873"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1874"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875"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876"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877"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78"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79"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0"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1881"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2"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3"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4"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5"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6"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7"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8"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89"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90"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91"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1892"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893"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1894"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1895" name="Title Text"/>
          <p:cNvSpPr txBox="1">
            <a:spLocks noGrp="1"/>
          </p:cNvSpPr>
          <p:nvPr>
            <p:ph type="title"/>
          </p:nvPr>
        </p:nvSpPr>
        <p:spPr>
          <a:xfrm>
            <a:off x="457200" y="274638"/>
            <a:ext cx="8229600" cy="1143001"/>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spcBef>
                <a:spcPts val="600"/>
              </a:spcBef>
              <a:buClr>
                <a:srgbClr val="000000"/>
              </a:buClr>
              <a:buSzPct val="100000"/>
              <a:buChar char="•"/>
              <a:defRPr sz="2800">
                <a:solidFill>
                  <a:srgbClr val="000000"/>
                </a:solidFill>
                <a:latin typeface="Times"/>
                <a:ea typeface="Times"/>
                <a:cs typeface="Times"/>
                <a:sym typeface="Times"/>
              </a:defRPr>
            </a:lvl1pPr>
            <a:lvl2pPr marL="790575" indent="-333375">
              <a:spcBef>
                <a:spcPts val="600"/>
              </a:spcBef>
              <a:buClr>
                <a:srgbClr val="000000"/>
              </a:buClr>
              <a:buChar char="–"/>
              <a:defRPr sz="2800">
                <a:solidFill>
                  <a:srgbClr val="000000"/>
                </a:solidFill>
                <a:latin typeface="Times"/>
                <a:ea typeface="Times"/>
                <a:cs typeface="Times"/>
                <a:sym typeface="Times"/>
              </a:defRPr>
            </a:lvl2pPr>
            <a:lvl3pPr marL="1234439" indent="-320039">
              <a:spcBef>
                <a:spcPts val="600"/>
              </a:spcBef>
              <a:buClr>
                <a:srgbClr val="000000"/>
              </a:buClr>
              <a:defRPr sz="2800">
                <a:solidFill>
                  <a:srgbClr val="000000"/>
                </a:solidFill>
                <a:latin typeface="Times"/>
                <a:ea typeface="Times"/>
                <a:cs typeface="Times"/>
                <a:sym typeface="Times"/>
              </a:defRPr>
            </a:lvl3pPr>
            <a:lvl4pPr marL="1727200" indent="-355600">
              <a:spcBef>
                <a:spcPts val="600"/>
              </a:spcBef>
              <a:buClr>
                <a:srgbClr val="000000"/>
              </a:buClr>
              <a:defRPr sz="2800">
                <a:solidFill>
                  <a:srgbClr val="000000"/>
                </a:solidFill>
                <a:latin typeface="Times"/>
                <a:ea typeface="Times"/>
                <a:cs typeface="Times"/>
                <a:sym typeface="Times"/>
              </a:defRPr>
            </a:lvl4pPr>
            <a:lvl5pPr marL="2184400" indent="-355600">
              <a:spcBef>
                <a:spcPts val="600"/>
              </a:spcBef>
              <a:buClr>
                <a:srgbClr val="000000"/>
              </a:buClr>
              <a:defRPr sz="28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1904"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1905"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06"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07"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08"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09"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1910"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1911"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1912"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1913"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1914"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1915"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16"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17"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18"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19"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0"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1"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2"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3"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4"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25"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1933" name="Group 147"/>
          <p:cNvGrpSpPr/>
          <p:nvPr/>
        </p:nvGrpSpPr>
        <p:grpSpPr>
          <a:xfrm>
            <a:off x="3829050" y="5573386"/>
            <a:ext cx="478184" cy="655964"/>
            <a:chOff x="0" y="0"/>
            <a:chExt cx="478183" cy="655962"/>
          </a:xfrm>
        </p:grpSpPr>
        <p:sp>
          <p:nvSpPr>
            <p:cNvPr id="1926"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1927"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28"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29"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30"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31"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32"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937" name="Group 81"/>
          <p:cNvGrpSpPr/>
          <p:nvPr/>
        </p:nvGrpSpPr>
        <p:grpSpPr>
          <a:xfrm>
            <a:off x="5507037" y="588962"/>
            <a:ext cx="703263" cy="958851"/>
            <a:chOff x="0" y="0"/>
            <a:chExt cx="703262" cy="958850"/>
          </a:xfrm>
        </p:grpSpPr>
        <p:sp>
          <p:nvSpPr>
            <p:cNvPr id="1934"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35"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1936"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1943" name="Group 87"/>
          <p:cNvGrpSpPr/>
          <p:nvPr/>
        </p:nvGrpSpPr>
        <p:grpSpPr>
          <a:xfrm>
            <a:off x="223837" y="6316662"/>
            <a:ext cx="8704263" cy="457201"/>
            <a:chOff x="0" y="0"/>
            <a:chExt cx="8704261" cy="457200"/>
          </a:xfrm>
        </p:grpSpPr>
        <p:sp>
          <p:nvSpPr>
            <p:cNvPr id="1938"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39"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1940"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1"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2"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950" name="Group 93"/>
          <p:cNvGrpSpPr/>
          <p:nvPr/>
        </p:nvGrpSpPr>
        <p:grpSpPr>
          <a:xfrm>
            <a:off x="206374" y="311150"/>
            <a:ext cx="8742365" cy="317500"/>
            <a:chOff x="0" y="0"/>
            <a:chExt cx="8742363" cy="317500"/>
          </a:xfrm>
        </p:grpSpPr>
        <p:sp>
          <p:nvSpPr>
            <p:cNvPr id="1944"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5"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6"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7"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8"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1949"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1951"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1952"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1953"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1954"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1955"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1956"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1957"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1958"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1959"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1960"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1961"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1962"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1963"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964"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65"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66"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67"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68"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1969"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1970"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1971"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1972"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1973"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1974"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75"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76"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77"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78"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79"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80"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81"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82"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83"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84"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1985"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1986"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1987"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1988"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989"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1990"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1"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2"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3"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1994"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5"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6"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7"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8"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1999"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0"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1"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2"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3"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4"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005"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06"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007"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008" name="Title Text"/>
          <p:cNvSpPr txBox="1">
            <a:spLocks noGrp="1"/>
          </p:cNvSpPr>
          <p:nvPr>
            <p:ph type="title"/>
          </p:nvPr>
        </p:nvSpPr>
        <p:spPr>
          <a:xfrm>
            <a:off x="457200" y="274638"/>
            <a:ext cx="8229600" cy="1143001"/>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2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a:ea typeface="Times"/>
                <a:cs typeface="Times"/>
                <a:sym typeface="Times"/>
              </a:defRPr>
            </a:lvl1pPr>
            <a:lvl2pPr marL="0" indent="457200">
              <a:spcBef>
                <a:spcPts val="500"/>
              </a:spcBef>
              <a:buClrTx/>
              <a:buSzTx/>
              <a:buNone/>
              <a:defRPr sz="2400" b="1">
                <a:solidFill>
                  <a:srgbClr val="000000"/>
                </a:solidFill>
                <a:latin typeface="Times"/>
                <a:ea typeface="Times"/>
                <a:cs typeface="Times"/>
                <a:sym typeface="Times"/>
              </a:defRPr>
            </a:lvl2pPr>
            <a:lvl3pPr marL="0" indent="914400">
              <a:spcBef>
                <a:spcPts val="500"/>
              </a:spcBef>
              <a:buClrTx/>
              <a:buSzTx/>
              <a:buNone/>
              <a:defRPr sz="2400" b="1">
                <a:solidFill>
                  <a:srgbClr val="000000"/>
                </a:solidFill>
                <a:latin typeface="Times"/>
                <a:ea typeface="Times"/>
                <a:cs typeface="Times"/>
                <a:sym typeface="Times"/>
              </a:defRPr>
            </a:lvl3pPr>
            <a:lvl4pPr marL="0" indent="1371600">
              <a:spcBef>
                <a:spcPts val="500"/>
              </a:spcBef>
              <a:buClrTx/>
              <a:buSzTx/>
              <a:buNone/>
              <a:defRPr sz="2400" b="1">
                <a:solidFill>
                  <a:srgbClr val="000000"/>
                </a:solidFill>
                <a:latin typeface="Times"/>
                <a:ea typeface="Times"/>
                <a:cs typeface="Times"/>
                <a:sym typeface="Times"/>
              </a:defRPr>
            </a:lvl4pPr>
            <a:lvl5pPr marL="0" indent="1828800">
              <a:spcBef>
                <a:spcPts val="500"/>
              </a:spcBef>
              <a:buClrTx/>
              <a:buSzTx/>
              <a:buNone/>
              <a:defRPr sz="2400" b="1">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010"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a:ea typeface="Times"/>
                <a:cs typeface="Times"/>
                <a:sym typeface="Times"/>
              </a:defRPr>
            </a:pPr>
            <a:endParaRPr/>
          </a:p>
        </p:txBody>
      </p:sp>
      <p:sp>
        <p:nvSpPr>
          <p:cNvPr id="20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018"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019"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20"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21"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22"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23"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024"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025"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026"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027"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028"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029"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0"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1"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2"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3"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4"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5"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6"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7"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8"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39"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047" name="Group 147"/>
          <p:cNvGrpSpPr/>
          <p:nvPr/>
        </p:nvGrpSpPr>
        <p:grpSpPr>
          <a:xfrm>
            <a:off x="3829050" y="5573386"/>
            <a:ext cx="478184" cy="655964"/>
            <a:chOff x="0" y="0"/>
            <a:chExt cx="478183" cy="655962"/>
          </a:xfrm>
        </p:grpSpPr>
        <p:sp>
          <p:nvSpPr>
            <p:cNvPr id="2040"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041"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2"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3"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4"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5"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6"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051" name="Group 81"/>
          <p:cNvGrpSpPr/>
          <p:nvPr/>
        </p:nvGrpSpPr>
        <p:grpSpPr>
          <a:xfrm>
            <a:off x="5507037" y="588962"/>
            <a:ext cx="703263" cy="958851"/>
            <a:chOff x="0" y="0"/>
            <a:chExt cx="703262" cy="958850"/>
          </a:xfrm>
        </p:grpSpPr>
        <p:sp>
          <p:nvSpPr>
            <p:cNvPr id="2048"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49"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050"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057" name="Group 87"/>
          <p:cNvGrpSpPr/>
          <p:nvPr/>
        </p:nvGrpSpPr>
        <p:grpSpPr>
          <a:xfrm>
            <a:off x="223837" y="6316662"/>
            <a:ext cx="8704263" cy="457201"/>
            <a:chOff x="0" y="0"/>
            <a:chExt cx="8704261" cy="457200"/>
          </a:xfrm>
        </p:grpSpPr>
        <p:sp>
          <p:nvSpPr>
            <p:cNvPr id="2052"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53"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054"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55"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56"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064" name="Group 93"/>
          <p:cNvGrpSpPr/>
          <p:nvPr/>
        </p:nvGrpSpPr>
        <p:grpSpPr>
          <a:xfrm>
            <a:off x="206374" y="311150"/>
            <a:ext cx="8742365" cy="317500"/>
            <a:chOff x="0" y="0"/>
            <a:chExt cx="8742363" cy="317500"/>
          </a:xfrm>
        </p:grpSpPr>
        <p:sp>
          <p:nvSpPr>
            <p:cNvPr id="2058"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59"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60"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61"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62"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063"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065"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066"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067"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068"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069"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070"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071"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072"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073"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074"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075"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076"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077"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078"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79"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80"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81"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82"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083"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084"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085"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086"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087"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088"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89"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0"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1"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2"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3"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4"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5"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6"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7"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098"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099"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100"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101"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102"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103"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104"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05"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06"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07"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108"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09"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0"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1"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2"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3"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4"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5"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6"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7"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18"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119"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20"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121"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122" name="Title Text"/>
          <p:cNvSpPr txBox="1">
            <a:spLocks noGrp="1"/>
          </p:cNvSpPr>
          <p:nvPr>
            <p:ph type="title"/>
          </p:nvPr>
        </p:nvSpPr>
        <p:spPr>
          <a:xfrm>
            <a:off x="457200" y="274638"/>
            <a:ext cx="8229600" cy="1143001"/>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2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130"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131"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32"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33"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34"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35"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136"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137"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138"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139"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140"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141"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2"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3"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4"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5"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6"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7"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8"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49"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50"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51"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159" name="Group 147"/>
          <p:cNvGrpSpPr/>
          <p:nvPr/>
        </p:nvGrpSpPr>
        <p:grpSpPr>
          <a:xfrm>
            <a:off x="3829050" y="5573386"/>
            <a:ext cx="478184" cy="655964"/>
            <a:chOff x="0" y="0"/>
            <a:chExt cx="478183" cy="655962"/>
          </a:xfrm>
        </p:grpSpPr>
        <p:sp>
          <p:nvSpPr>
            <p:cNvPr id="2152"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153"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54"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55"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56"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57"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58"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163" name="Group 81"/>
          <p:cNvGrpSpPr/>
          <p:nvPr/>
        </p:nvGrpSpPr>
        <p:grpSpPr>
          <a:xfrm>
            <a:off x="5507037" y="588962"/>
            <a:ext cx="703263" cy="958851"/>
            <a:chOff x="0" y="0"/>
            <a:chExt cx="703262" cy="958850"/>
          </a:xfrm>
        </p:grpSpPr>
        <p:sp>
          <p:nvSpPr>
            <p:cNvPr id="2160"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61"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162"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169" name="Group 87"/>
          <p:cNvGrpSpPr/>
          <p:nvPr/>
        </p:nvGrpSpPr>
        <p:grpSpPr>
          <a:xfrm>
            <a:off x="223837" y="6316662"/>
            <a:ext cx="8704263" cy="457201"/>
            <a:chOff x="0" y="0"/>
            <a:chExt cx="8704261" cy="457200"/>
          </a:xfrm>
        </p:grpSpPr>
        <p:sp>
          <p:nvSpPr>
            <p:cNvPr id="2164"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65"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166"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67"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68"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176" name="Group 93"/>
          <p:cNvGrpSpPr/>
          <p:nvPr/>
        </p:nvGrpSpPr>
        <p:grpSpPr>
          <a:xfrm>
            <a:off x="206374" y="311150"/>
            <a:ext cx="8742365" cy="317500"/>
            <a:chOff x="0" y="0"/>
            <a:chExt cx="8742363" cy="317500"/>
          </a:xfrm>
        </p:grpSpPr>
        <p:sp>
          <p:nvSpPr>
            <p:cNvPr id="2170"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71"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72"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73"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74"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175"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177"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178"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179"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180"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181"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182"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183"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184"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185"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186"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187"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188"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189"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190"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91"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92"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93"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194"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195"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196"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197"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198"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199"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200"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1"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2"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3"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4"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5"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6"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7"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8"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09"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10"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211"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212"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213"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214"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215"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216"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17"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18"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19"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220"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1"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2"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3"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4"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5"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6"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7"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8"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29"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30"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231"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32"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233"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122" name="Title Text"/>
          <p:cNvSpPr txBox="1">
            <a:spLocks noGrp="1"/>
          </p:cNvSpPr>
          <p:nvPr>
            <p:ph type="title"/>
          </p:nvPr>
        </p:nvSpPr>
        <p:spPr>
          <a:prstGeom prst="rect">
            <a:avLst/>
          </a:prstGeom>
        </p:spPr>
        <p:txBody>
          <a:bodyPr/>
          <a:lstStyle/>
          <a:p>
            <a:r>
              <a:t>Title Text</a:t>
            </a:r>
          </a:p>
        </p:txBody>
      </p:sp>
      <p:sp>
        <p:nvSpPr>
          <p:cNvPr id="12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sp>
        <p:nvSpPr>
          <p:cNvPr id="2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248"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249"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50"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51"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52"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53"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254"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255"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256"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257"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258"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259"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0"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1"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2"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3"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4"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5"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6"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7"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8"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269"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277" name="Group 147"/>
          <p:cNvGrpSpPr/>
          <p:nvPr/>
        </p:nvGrpSpPr>
        <p:grpSpPr>
          <a:xfrm>
            <a:off x="3829050" y="5573386"/>
            <a:ext cx="478184" cy="655964"/>
            <a:chOff x="0" y="0"/>
            <a:chExt cx="478183" cy="655962"/>
          </a:xfrm>
        </p:grpSpPr>
        <p:sp>
          <p:nvSpPr>
            <p:cNvPr id="2270"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271"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2"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3"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4"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5"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6"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281" name="Group 81"/>
          <p:cNvGrpSpPr/>
          <p:nvPr/>
        </p:nvGrpSpPr>
        <p:grpSpPr>
          <a:xfrm>
            <a:off x="5507037" y="588962"/>
            <a:ext cx="703263" cy="958851"/>
            <a:chOff x="0" y="0"/>
            <a:chExt cx="703262" cy="958850"/>
          </a:xfrm>
        </p:grpSpPr>
        <p:sp>
          <p:nvSpPr>
            <p:cNvPr id="2278"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79"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280"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287" name="Group 87"/>
          <p:cNvGrpSpPr/>
          <p:nvPr/>
        </p:nvGrpSpPr>
        <p:grpSpPr>
          <a:xfrm>
            <a:off x="223837" y="6316662"/>
            <a:ext cx="8704263" cy="457201"/>
            <a:chOff x="0" y="0"/>
            <a:chExt cx="8704261" cy="457200"/>
          </a:xfrm>
        </p:grpSpPr>
        <p:sp>
          <p:nvSpPr>
            <p:cNvPr id="2282"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83"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284"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85"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86"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294" name="Group 93"/>
          <p:cNvGrpSpPr/>
          <p:nvPr/>
        </p:nvGrpSpPr>
        <p:grpSpPr>
          <a:xfrm>
            <a:off x="206374" y="311150"/>
            <a:ext cx="8742365" cy="317500"/>
            <a:chOff x="0" y="0"/>
            <a:chExt cx="8742363" cy="317500"/>
          </a:xfrm>
        </p:grpSpPr>
        <p:sp>
          <p:nvSpPr>
            <p:cNvPr id="2288"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89"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90"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91"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92"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293"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295"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296"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297"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298"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299"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300"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301"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302"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303"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304"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305"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306"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307"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308"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09"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10"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11"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12"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313"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314"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315"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316"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317"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318"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19"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0"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1"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2"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3"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4"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5"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6"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7"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28"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329"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330"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331"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332"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333"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334"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35"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36"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37"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338"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39"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0"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1"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2"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3"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4"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5"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6"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7"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48"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349"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50"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351"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352"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a:ea typeface="Times"/>
                <a:cs typeface="Times"/>
                <a:sym typeface="Times"/>
              </a:defRPr>
            </a:lvl1pPr>
          </a:lstStyle>
          <a:p>
            <a:r>
              <a:t>Title Text</a:t>
            </a:r>
          </a:p>
        </p:txBody>
      </p:sp>
      <p:sp>
        <p:nvSpPr>
          <p:cNvPr id="2353"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000000"/>
              </a:buClr>
              <a:buSzPct val="100000"/>
              <a:buChar char="•"/>
              <a:defRPr>
                <a:solidFill>
                  <a:srgbClr val="000000"/>
                </a:solidFill>
                <a:latin typeface="Times"/>
                <a:ea typeface="Times"/>
                <a:cs typeface="Times"/>
                <a:sym typeface="Times"/>
              </a:defRPr>
            </a:lvl1pPr>
            <a:lvl2pPr>
              <a:buClr>
                <a:srgbClr val="000000"/>
              </a:buClr>
              <a:buChar char="–"/>
              <a:defRPr>
                <a:solidFill>
                  <a:srgbClr val="000000"/>
                </a:solidFill>
                <a:latin typeface="Times"/>
                <a:ea typeface="Times"/>
                <a:cs typeface="Times"/>
                <a:sym typeface="Times"/>
              </a:defRPr>
            </a:lvl2pPr>
            <a:lvl3pPr>
              <a:buClr>
                <a:srgbClr val="000000"/>
              </a:buClr>
              <a:defRPr>
                <a:solidFill>
                  <a:srgbClr val="000000"/>
                </a:solidFill>
                <a:latin typeface="Times"/>
                <a:ea typeface="Times"/>
                <a:cs typeface="Times"/>
                <a:sym typeface="Times"/>
              </a:defRPr>
            </a:lvl3pPr>
            <a:lvl4pPr>
              <a:buClr>
                <a:srgbClr val="000000"/>
              </a:buClr>
              <a:defRPr>
                <a:solidFill>
                  <a:srgbClr val="000000"/>
                </a:solidFill>
                <a:latin typeface="Times"/>
                <a:ea typeface="Times"/>
                <a:cs typeface="Times"/>
                <a:sym typeface="Times"/>
              </a:defRPr>
            </a:lvl4pPr>
            <a:lvl5pPr>
              <a:buClr>
                <a:srgbClr val="000000"/>
              </a:buClr>
              <a:defRPr>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354"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a:ea typeface="Times"/>
                <a:cs typeface="Times"/>
                <a:sym typeface="Times"/>
              </a:defRPr>
            </a:pPr>
            <a:endParaRPr/>
          </a:p>
        </p:txBody>
      </p:sp>
      <p:sp>
        <p:nvSpPr>
          <p:cNvPr id="23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362"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363"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64"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65"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66"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67"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368"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369"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370"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371"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372"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373"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4"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5"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6"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7"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8"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79"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80"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81"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82"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383"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391" name="Group 147"/>
          <p:cNvGrpSpPr/>
          <p:nvPr/>
        </p:nvGrpSpPr>
        <p:grpSpPr>
          <a:xfrm>
            <a:off x="3829050" y="5573386"/>
            <a:ext cx="478184" cy="655964"/>
            <a:chOff x="0" y="0"/>
            <a:chExt cx="478183" cy="655962"/>
          </a:xfrm>
        </p:grpSpPr>
        <p:sp>
          <p:nvSpPr>
            <p:cNvPr id="2384"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385"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86"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87"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88"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89"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90"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395" name="Group 81"/>
          <p:cNvGrpSpPr/>
          <p:nvPr/>
        </p:nvGrpSpPr>
        <p:grpSpPr>
          <a:xfrm>
            <a:off x="5507037" y="588962"/>
            <a:ext cx="703263" cy="958851"/>
            <a:chOff x="0" y="0"/>
            <a:chExt cx="703262" cy="958850"/>
          </a:xfrm>
        </p:grpSpPr>
        <p:sp>
          <p:nvSpPr>
            <p:cNvPr id="2392"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93"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394"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401" name="Group 87"/>
          <p:cNvGrpSpPr/>
          <p:nvPr/>
        </p:nvGrpSpPr>
        <p:grpSpPr>
          <a:xfrm>
            <a:off x="223837" y="6316662"/>
            <a:ext cx="8704263" cy="457201"/>
            <a:chOff x="0" y="0"/>
            <a:chExt cx="8704261" cy="457200"/>
          </a:xfrm>
        </p:grpSpPr>
        <p:sp>
          <p:nvSpPr>
            <p:cNvPr id="2396"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397"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398"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399"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0"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408" name="Group 93"/>
          <p:cNvGrpSpPr/>
          <p:nvPr/>
        </p:nvGrpSpPr>
        <p:grpSpPr>
          <a:xfrm>
            <a:off x="206374" y="311150"/>
            <a:ext cx="8742365" cy="317500"/>
            <a:chOff x="0" y="0"/>
            <a:chExt cx="8742363" cy="317500"/>
          </a:xfrm>
        </p:grpSpPr>
        <p:sp>
          <p:nvSpPr>
            <p:cNvPr id="2402"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3"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4"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5"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6"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407"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409"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410"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411"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412"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413"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414"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415"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416"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417"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418"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419"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420"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421"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422"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23"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24"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25"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26"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427"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428"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429"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430"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431"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432"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3"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4"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5"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6"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7"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8"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39"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40"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41"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42"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443"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444"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445"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446"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447"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448"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49"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0"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1"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452"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3"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4"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5"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6"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7"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8"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59"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60"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61"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62"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463"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64"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465"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466"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a:ea typeface="Times"/>
                <a:cs typeface="Times"/>
                <a:sym typeface="Times"/>
              </a:defRPr>
            </a:lvl1pPr>
          </a:lstStyle>
          <a:p>
            <a:r>
              <a:t>Title Text</a:t>
            </a:r>
          </a:p>
        </p:txBody>
      </p:sp>
      <p:sp>
        <p:nvSpPr>
          <p:cNvPr id="2467"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246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a:ea typeface="Times"/>
                <a:cs typeface="Times"/>
                <a:sym typeface="Times"/>
              </a:defRPr>
            </a:lvl1pPr>
            <a:lvl2pPr marL="0" indent="457200">
              <a:spcBef>
                <a:spcPts val="300"/>
              </a:spcBef>
              <a:buClrTx/>
              <a:buSzTx/>
              <a:buNone/>
              <a:defRPr sz="1400">
                <a:solidFill>
                  <a:srgbClr val="000000"/>
                </a:solidFill>
                <a:latin typeface="Times"/>
                <a:ea typeface="Times"/>
                <a:cs typeface="Times"/>
                <a:sym typeface="Times"/>
              </a:defRPr>
            </a:lvl2pPr>
            <a:lvl3pPr marL="0" indent="914400">
              <a:spcBef>
                <a:spcPts val="300"/>
              </a:spcBef>
              <a:buClrTx/>
              <a:buSzTx/>
              <a:buNone/>
              <a:defRPr sz="1400">
                <a:solidFill>
                  <a:srgbClr val="000000"/>
                </a:solidFill>
                <a:latin typeface="Times"/>
                <a:ea typeface="Times"/>
                <a:cs typeface="Times"/>
                <a:sym typeface="Times"/>
              </a:defRPr>
            </a:lvl3pPr>
            <a:lvl4pPr marL="0" indent="1371600">
              <a:spcBef>
                <a:spcPts val="300"/>
              </a:spcBef>
              <a:buClrTx/>
              <a:buSzTx/>
              <a:buNone/>
              <a:defRPr sz="1400">
                <a:solidFill>
                  <a:srgbClr val="000000"/>
                </a:solidFill>
                <a:latin typeface="Times"/>
                <a:ea typeface="Times"/>
                <a:cs typeface="Times"/>
                <a:sym typeface="Times"/>
              </a:defRPr>
            </a:lvl4pPr>
            <a:lvl5pPr marL="0" indent="1828800">
              <a:spcBef>
                <a:spcPts val="300"/>
              </a:spcBef>
              <a:buClrTx/>
              <a:buSzTx/>
              <a:buNone/>
              <a:defRPr sz="1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4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476"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477"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78"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79"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80"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81"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482"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483"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484"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485"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486"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487"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88"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89"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0"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1"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2"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3"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4"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5"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6"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497"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505" name="Group 147"/>
          <p:cNvGrpSpPr/>
          <p:nvPr/>
        </p:nvGrpSpPr>
        <p:grpSpPr>
          <a:xfrm>
            <a:off x="3829050" y="5573386"/>
            <a:ext cx="478184" cy="655964"/>
            <a:chOff x="0" y="0"/>
            <a:chExt cx="478183" cy="655962"/>
          </a:xfrm>
        </p:grpSpPr>
        <p:sp>
          <p:nvSpPr>
            <p:cNvPr id="2498"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499"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0"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1"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2"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3"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4"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509" name="Group 81"/>
          <p:cNvGrpSpPr/>
          <p:nvPr/>
        </p:nvGrpSpPr>
        <p:grpSpPr>
          <a:xfrm>
            <a:off x="5507037" y="588962"/>
            <a:ext cx="703263" cy="958851"/>
            <a:chOff x="0" y="0"/>
            <a:chExt cx="703262" cy="958850"/>
          </a:xfrm>
        </p:grpSpPr>
        <p:sp>
          <p:nvSpPr>
            <p:cNvPr id="2506"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7"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508"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515" name="Group 87"/>
          <p:cNvGrpSpPr/>
          <p:nvPr/>
        </p:nvGrpSpPr>
        <p:grpSpPr>
          <a:xfrm>
            <a:off x="223837" y="6316662"/>
            <a:ext cx="8704263" cy="457201"/>
            <a:chOff x="0" y="0"/>
            <a:chExt cx="8704261" cy="457200"/>
          </a:xfrm>
        </p:grpSpPr>
        <p:sp>
          <p:nvSpPr>
            <p:cNvPr id="2510"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1"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512"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3"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4"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522" name="Group 93"/>
          <p:cNvGrpSpPr/>
          <p:nvPr/>
        </p:nvGrpSpPr>
        <p:grpSpPr>
          <a:xfrm>
            <a:off x="206374" y="311150"/>
            <a:ext cx="8742365" cy="317500"/>
            <a:chOff x="0" y="0"/>
            <a:chExt cx="8742363" cy="317500"/>
          </a:xfrm>
        </p:grpSpPr>
        <p:sp>
          <p:nvSpPr>
            <p:cNvPr id="2516"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7"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8"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19"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20"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521"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523"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524"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525"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526"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527"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528"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529"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530"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531"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532"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533"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534"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535"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536"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37"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38"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39"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40"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541"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542"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543"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544"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545"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546"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47"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48"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49"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0"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1"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2"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3"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4"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5"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56"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557"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558"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559"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560"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561"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562"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3"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4"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5"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566"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7"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8"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69"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0"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1"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2"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3"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4"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5"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6"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577"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78"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579"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580" name="Title Text"/>
          <p:cNvSpPr txBox="1">
            <a:spLocks noGrp="1"/>
          </p:cNvSpPr>
          <p:nvPr>
            <p:ph type="title"/>
          </p:nvPr>
        </p:nvSpPr>
        <p:spPr>
          <a:xfrm>
            <a:off x="457200" y="274638"/>
            <a:ext cx="8229600" cy="1143001"/>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2581"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000000"/>
              </a:buClr>
              <a:buSzPct val="100000"/>
              <a:buChar char="•"/>
              <a:defRPr>
                <a:solidFill>
                  <a:srgbClr val="000000"/>
                </a:solidFill>
                <a:latin typeface="Times"/>
                <a:ea typeface="Times"/>
                <a:cs typeface="Times"/>
                <a:sym typeface="Times"/>
              </a:defRPr>
            </a:lvl1pPr>
            <a:lvl2pPr>
              <a:buClr>
                <a:srgbClr val="000000"/>
              </a:buClr>
              <a:buChar char="–"/>
              <a:defRPr>
                <a:solidFill>
                  <a:srgbClr val="000000"/>
                </a:solidFill>
                <a:latin typeface="Times"/>
                <a:ea typeface="Times"/>
                <a:cs typeface="Times"/>
                <a:sym typeface="Times"/>
              </a:defRPr>
            </a:lvl2pPr>
            <a:lvl3pPr>
              <a:buClr>
                <a:srgbClr val="000000"/>
              </a:buClr>
              <a:defRPr>
                <a:solidFill>
                  <a:srgbClr val="000000"/>
                </a:solidFill>
                <a:latin typeface="Times"/>
                <a:ea typeface="Times"/>
                <a:cs typeface="Times"/>
                <a:sym typeface="Times"/>
              </a:defRPr>
            </a:lvl3pPr>
            <a:lvl4pPr>
              <a:buClr>
                <a:srgbClr val="000000"/>
              </a:buClr>
              <a:defRPr>
                <a:solidFill>
                  <a:srgbClr val="000000"/>
                </a:solidFill>
                <a:latin typeface="Times"/>
                <a:ea typeface="Times"/>
                <a:cs typeface="Times"/>
                <a:sym typeface="Times"/>
              </a:defRPr>
            </a:lvl4pPr>
            <a:lvl5pPr>
              <a:buClr>
                <a:srgbClr val="000000"/>
              </a:buClr>
              <a:defRPr>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005E"/>
            </a:gs>
            <a:gs pos="50000">
              <a:srgbClr val="0000CC"/>
            </a:gs>
            <a:gs pos="100000">
              <a:srgbClr val="00005E"/>
            </a:gs>
          </a:gsLst>
          <a:lin ang="5400000" scaled="0"/>
        </a:gradFill>
        <a:effectLst/>
      </p:bgPr>
    </p:bg>
    <p:spTree>
      <p:nvGrpSpPr>
        <p:cNvPr id="1" name=""/>
        <p:cNvGrpSpPr/>
        <p:nvPr/>
      </p:nvGrpSpPr>
      <p:grpSpPr>
        <a:xfrm>
          <a:off x="0" y="0"/>
          <a:ext cx="0" cy="0"/>
          <a:chOff x="0" y="0"/>
          <a:chExt cx="0" cy="0"/>
        </a:xfrm>
      </p:grpSpPr>
      <p:pic>
        <p:nvPicPr>
          <p:cNvPr id="2589" name="Picture 4" descr="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3487" y="1152525"/>
            <a:ext cx="6565901" cy="4611688"/>
          </a:xfrm>
          <a:prstGeom prst="rect">
            <a:avLst/>
          </a:prstGeom>
          <a:ln w="12700">
            <a:miter lim="400000"/>
          </a:ln>
          <a:effectLst>
            <a:outerShdw blurRad="63500" dist="81320" dir="2319588" rotWithShape="0">
              <a:srgbClr val="000000">
                <a:alpha val="74998"/>
              </a:srgbClr>
            </a:outerShdw>
          </a:effectLst>
        </p:spPr>
      </p:pic>
      <p:sp>
        <p:nvSpPr>
          <p:cNvPr id="2590" name="Oval 29"/>
          <p:cNvSpPr/>
          <p:nvPr/>
        </p:nvSpPr>
        <p:spPr>
          <a:xfrm>
            <a:off x="122237" y="4941887"/>
            <a:ext cx="85727"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91" name="Oval 30"/>
          <p:cNvSpPr/>
          <p:nvPr/>
        </p:nvSpPr>
        <p:spPr>
          <a:xfrm>
            <a:off x="612775" y="4941887"/>
            <a:ext cx="85726" cy="28416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92" name="Oval 31"/>
          <p:cNvSpPr/>
          <p:nvPr/>
        </p:nvSpPr>
        <p:spPr>
          <a:xfrm>
            <a:off x="1027112" y="4978400"/>
            <a:ext cx="52387" cy="211138"/>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93" name="Oval 32"/>
          <p:cNvSpPr/>
          <p:nvPr/>
        </p:nvSpPr>
        <p:spPr>
          <a:xfrm>
            <a:off x="1433512" y="5053012"/>
            <a:ext cx="19051" cy="61913"/>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594" name="Line 33"/>
          <p:cNvSpPr/>
          <p:nvPr/>
        </p:nvSpPr>
        <p:spPr>
          <a:xfrm>
            <a:off x="176212" y="4935537"/>
            <a:ext cx="477838" cy="1"/>
          </a:xfrm>
          <a:prstGeom prst="line">
            <a:avLst/>
          </a:prstGeom>
          <a:ln w="12700">
            <a:solidFill>
              <a:srgbClr val="000000"/>
            </a:solidFill>
          </a:ln>
        </p:spPr>
        <p:txBody>
          <a:bodyPr lIns="45719" rIns="45719"/>
          <a:lstStyle/>
          <a:p>
            <a:pPr>
              <a:defRPr>
                <a:solidFill>
                  <a:srgbClr val="FFFFFF"/>
                </a:solidFill>
              </a:defRPr>
            </a:pPr>
            <a:endParaRPr/>
          </a:p>
        </p:txBody>
      </p:sp>
      <p:sp>
        <p:nvSpPr>
          <p:cNvPr id="2595" name="Line 34"/>
          <p:cNvSpPr/>
          <p:nvPr/>
        </p:nvSpPr>
        <p:spPr>
          <a:xfrm>
            <a:off x="168275" y="5232400"/>
            <a:ext cx="484188" cy="0"/>
          </a:xfrm>
          <a:prstGeom prst="line">
            <a:avLst/>
          </a:prstGeom>
          <a:ln w="12700">
            <a:solidFill>
              <a:srgbClr val="000000"/>
            </a:solidFill>
          </a:ln>
        </p:spPr>
        <p:txBody>
          <a:bodyPr lIns="45719" rIns="45719"/>
          <a:lstStyle/>
          <a:p>
            <a:pPr>
              <a:defRPr>
                <a:solidFill>
                  <a:srgbClr val="FFFFFF"/>
                </a:solidFill>
              </a:defRPr>
            </a:pPr>
            <a:endParaRPr/>
          </a:p>
        </p:txBody>
      </p:sp>
      <p:sp>
        <p:nvSpPr>
          <p:cNvPr id="2596" name="Line 35"/>
          <p:cNvSpPr/>
          <p:nvPr/>
        </p:nvSpPr>
        <p:spPr>
          <a:xfrm flipH="1">
            <a:off x="684212" y="4972050"/>
            <a:ext cx="360363" cy="0"/>
          </a:xfrm>
          <a:prstGeom prst="line">
            <a:avLst/>
          </a:prstGeom>
          <a:ln w="12700">
            <a:solidFill>
              <a:srgbClr val="000000"/>
            </a:solidFill>
          </a:ln>
        </p:spPr>
        <p:txBody>
          <a:bodyPr lIns="45719" rIns="45719"/>
          <a:lstStyle/>
          <a:p>
            <a:pPr>
              <a:defRPr>
                <a:solidFill>
                  <a:srgbClr val="FFFFFF"/>
                </a:solidFill>
              </a:defRPr>
            </a:pPr>
            <a:endParaRPr/>
          </a:p>
        </p:txBody>
      </p:sp>
      <p:sp>
        <p:nvSpPr>
          <p:cNvPr id="2597" name="Line 36"/>
          <p:cNvSpPr/>
          <p:nvPr/>
        </p:nvSpPr>
        <p:spPr>
          <a:xfrm flipH="1">
            <a:off x="684212" y="5195887"/>
            <a:ext cx="360363" cy="1"/>
          </a:xfrm>
          <a:prstGeom prst="line">
            <a:avLst/>
          </a:prstGeom>
          <a:ln w="12700">
            <a:solidFill>
              <a:srgbClr val="000000"/>
            </a:solidFill>
          </a:ln>
        </p:spPr>
        <p:txBody>
          <a:bodyPr lIns="45719" rIns="45719"/>
          <a:lstStyle/>
          <a:p>
            <a:pPr>
              <a:defRPr>
                <a:solidFill>
                  <a:srgbClr val="FFFFFF"/>
                </a:solidFill>
              </a:defRPr>
            </a:pPr>
            <a:endParaRPr/>
          </a:p>
        </p:txBody>
      </p:sp>
      <p:sp>
        <p:nvSpPr>
          <p:cNvPr id="2598" name="Line 37"/>
          <p:cNvSpPr/>
          <p:nvPr/>
        </p:nvSpPr>
        <p:spPr>
          <a:xfrm flipH="1">
            <a:off x="1085850" y="5046662"/>
            <a:ext cx="360364" cy="1"/>
          </a:xfrm>
          <a:prstGeom prst="line">
            <a:avLst/>
          </a:prstGeom>
          <a:ln w="12700">
            <a:solidFill>
              <a:srgbClr val="000000"/>
            </a:solidFill>
          </a:ln>
        </p:spPr>
        <p:txBody>
          <a:bodyPr lIns="45719" rIns="45719"/>
          <a:lstStyle/>
          <a:p>
            <a:pPr>
              <a:defRPr>
                <a:solidFill>
                  <a:srgbClr val="FFFFFF"/>
                </a:solidFill>
              </a:defRPr>
            </a:pPr>
            <a:endParaRPr/>
          </a:p>
        </p:txBody>
      </p:sp>
      <p:sp>
        <p:nvSpPr>
          <p:cNvPr id="2599" name="Line 38"/>
          <p:cNvSpPr/>
          <p:nvPr/>
        </p:nvSpPr>
        <p:spPr>
          <a:xfrm flipH="1">
            <a:off x="1085850" y="5121275"/>
            <a:ext cx="360364" cy="0"/>
          </a:xfrm>
          <a:prstGeom prst="line">
            <a:avLst/>
          </a:prstGeom>
          <a:ln w="12700">
            <a:solidFill>
              <a:srgbClr val="000000"/>
            </a:solidFill>
          </a:ln>
        </p:spPr>
        <p:txBody>
          <a:bodyPr lIns="45719" rIns="45719"/>
          <a:lstStyle/>
          <a:p>
            <a:pPr>
              <a:defRPr>
                <a:solidFill>
                  <a:srgbClr val="FFFFFF"/>
                </a:solidFill>
              </a:defRPr>
            </a:pPr>
            <a:endParaRPr/>
          </a:p>
        </p:txBody>
      </p:sp>
      <p:sp>
        <p:nvSpPr>
          <p:cNvPr id="2600" name="Rectangle 39"/>
          <p:cNvSpPr/>
          <p:nvPr/>
        </p:nvSpPr>
        <p:spPr>
          <a:xfrm>
            <a:off x="176212" y="4938712"/>
            <a:ext cx="476251" cy="2905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1" name="Rectangle 40"/>
          <p:cNvSpPr/>
          <p:nvPr/>
        </p:nvSpPr>
        <p:spPr>
          <a:xfrm>
            <a:off x="693737" y="4975225"/>
            <a:ext cx="363538" cy="2143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2" name="Rectangle 41"/>
          <p:cNvSpPr/>
          <p:nvPr/>
        </p:nvSpPr>
        <p:spPr>
          <a:xfrm>
            <a:off x="1085850" y="5043487"/>
            <a:ext cx="352425" cy="77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3" name="Oval 42"/>
          <p:cNvSpPr/>
          <p:nvPr/>
        </p:nvSpPr>
        <p:spPr>
          <a:xfrm>
            <a:off x="133350" y="4964112"/>
            <a:ext cx="55565" cy="239713"/>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4" name="Arc 43"/>
          <p:cNvSpPr/>
          <p:nvPr/>
        </p:nvSpPr>
        <p:spPr>
          <a:xfrm rot="11100000">
            <a:off x="1543049" y="4965700"/>
            <a:ext cx="185748"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5" name="Arc 44"/>
          <p:cNvSpPr/>
          <p:nvPr/>
        </p:nvSpPr>
        <p:spPr>
          <a:xfrm rot="21180000">
            <a:off x="1525488" y="5115023"/>
            <a:ext cx="188931" cy="968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6" name="Arc 45"/>
          <p:cNvSpPr/>
          <p:nvPr/>
        </p:nvSpPr>
        <p:spPr>
          <a:xfrm rot="10800000">
            <a:off x="1485900" y="5087937"/>
            <a:ext cx="38102"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7" name="Oval 46"/>
          <p:cNvSpPr/>
          <p:nvPr/>
        </p:nvSpPr>
        <p:spPr>
          <a:xfrm>
            <a:off x="1503362" y="5026025"/>
            <a:ext cx="34927" cy="122238"/>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8" name="Arc 47"/>
          <p:cNvSpPr/>
          <p:nvPr/>
        </p:nvSpPr>
        <p:spPr>
          <a:xfrm>
            <a:off x="1492247" y="4991095"/>
            <a:ext cx="44426"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09" name="Oval 48"/>
          <p:cNvSpPr/>
          <p:nvPr/>
        </p:nvSpPr>
        <p:spPr>
          <a:xfrm>
            <a:off x="1514475" y="5068887"/>
            <a:ext cx="12701" cy="36513"/>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10" name="Freeform 69"/>
          <p:cNvSpPr/>
          <p:nvPr/>
        </p:nvSpPr>
        <p:spPr>
          <a:xfrm>
            <a:off x="1927225" y="4895850"/>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grpSp>
        <p:nvGrpSpPr>
          <p:cNvPr id="2618" name="Group 147"/>
          <p:cNvGrpSpPr/>
          <p:nvPr/>
        </p:nvGrpSpPr>
        <p:grpSpPr>
          <a:xfrm>
            <a:off x="3829050" y="5573386"/>
            <a:ext cx="478184" cy="655964"/>
            <a:chOff x="0" y="0"/>
            <a:chExt cx="478183" cy="655962"/>
          </a:xfrm>
        </p:grpSpPr>
        <p:sp>
          <p:nvSpPr>
            <p:cNvPr id="2611" name="Rectangle 71"/>
            <p:cNvSpPr/>
            <p:nvPr/>
          </p:nvSpPr>
          <p:spPr>
            <a:xfrm>
              <a:off x="233372" y="65073"/>
              <a:ext cx="215882"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FFFFFF"/>
                </a:gs>
                <a:gs pos="50000">
                  <a:srgbClr val="898989"/>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3600">
                  <a:solidFill>
                    <a:srgbClr val="FFFFFF"/>
                  </a:solidFill>
                  <a:latin typeface="Times"/>
                  <a:ea typeface="Times"/>
                  <a:cs typeface="Times"/>
                  <a:sym typeface="Times"/>
                </a:defRPr>
              </a:pPr>
              <a:endParaRPr/>
            </a:p>
          </p:txBody>
        </p:sp>
        <p:sp>
          <p:nvSpPr>
            <p:cNvPr id="2612" name="Rectangle 72"/>
            <p:cNvSpPr/>
            <p:nvPr/>
          </p:nvSpPr>
          <p:spPr>
            <a:xfrm>
              <a:off x="0" y="614688"/>
              <a:ext cx="463550" cy="41275"/>
            </a:xfrm>
            <a:prstGeom prst="rect">
              <a:avLst/>
            </a:prstGeom>
            <a:gradFill flip="none" rotWithShape="1">
              <a:gsLst>
                <a:gs pos="0">
                  <a:srgbClr val="FFFFFF"/>
                </a:gs>
                <a:gs pos="50000">
                  <a:srgbClr val="4C4C4C"/>
                </a:gs>
                <a:gs pos="100000">
                  <a:srgbClr val="FFFFFF"/>
                </a:gs>
              </a:gsLst>
              <a:lin ang="54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13" name="Rectangle 73"/>
            <p:cNvSpPr/>
            <p:nvPr/>
          </p:nvSpPr>
          <p:spPr>
            <a:xfrm>
              <a:off x="412750" y="322589"/>
              <a:ext cx="50801" cy="279400"/>
            </a:xfrm>
            <a:prstGeom prst="rect">
              <a:avLst/>
            </a:prstGeom>
            <a:gradFill flip="none" rotWithShape="1">
              <a:gsLst>
                <a:gs pos="0">
                  <a:srgbClr val="FFFFFF"/>
                </a:gs>
                <a:gs pos="50000">
                  <a:srgbClr val="767676"/>
                </a:gs>
                <a:gs pos="100000">
                  <a:srgbClr val="FFFFFF"/>
                </a:gs>
              </a:gsLst>
              <a:lin ang="2700000" scaled="0"/>
            </a:gra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14" name="Oval 74"/>
            <p:cNvSpPr/>
            <p:nvPr/>
          </p:nvSpPr>
          <p:spPr>
            <a:xfrm>
              <a:off x="317500" y="268614"/>
              <a:ext cx="114301" cy="93663"/>
            </a:xfrm>
            <a:prstGeom prst="ellipse">
              <a:avLst/>
            </a:prstGeom>
            <a:gradFill flip="none" rotWithShape="1">
              <a:gsLst>
                <a:gs pos="0">
                  <a:srgbClr val="FFFFFF"/>
                </a:gs>
                <a:gs pos="50000">
                  <a:srgbClr val="767676"/>
                </a:gs>
                <a:gs pos="100000">
                  <a:srgbClr val="FFFFFF"/>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15" name="Rectangle 75"/>
            <p:cNvSpPr/>
            <p:nvPr/>
          </p:nvSpPr>
          <p:spPr>
            <a:xfrm rot="1080000">
              <a:off x="127000" y="486101"/>
              <a:ext cx="209551" cy="142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16" name="Rectangle 76"/>
            <p:cNvSpPr/>
            <p:nvPr/>
          </p:nvSpPr>
          <p:spPr>
            <a:xfrm>
              <a:off x="222250" y="508326"/>
              <a:ext cx="19051"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17" name="Rectangle 77"/>
            <p:cNvSpPr/>
            <p:nvPr/>
          </p:nvSpPr>
          <p:spPr>
            <a:xfrm rot="1200000">
              <a:off x="417513" y="6676"/>
              <a:ext cx="50801" cy="6667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622" name="Group 81"/>
          <p:cNvGrpSpPr/>
          <p:nvPr/>
        </p:nvGrpSpPr>
        <p:grpSpPr>
          <a:xfrm>
            <a:off x="5507037" y="588962"/>
            <a:ext cx="703263" cy="958851"/>
            <a:chOff x="0" y="0"/>
            <a:chExt cx="703262" cy="958850"/>
          </a:xfrm>
        </p:grpSpPr>
        <p:sp>
          <p:nvSpPr>
            <p:cNvPr id="2619" name="Rectangle 82"/>
            <p:cNvSpPr/>
            <p:nvPr/>
          </p:nvSpPr>
          <p:spPr>
            <a:xfrm>
              <a:off x="260060" y="0"/>
              <a:ext cx="185584" cy="958850"/>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20" name="Rectangle 83"/>
            <p:cNvSpPr/>
            <p:nvPr/>
          </p:nvSpPr>
          <p:spPr>
            <a:xfrm>
              <a:off x="-1" y="164650"/>
              <a:ext cx="703264" cy="174337"/>
            </a:xfrm>
            <a:prstGeom prst="rect">
              <a:avLst/>
            </a:prstGeom>
            <a:solidFill>
              <a:srgbClr val="FC0128"/>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2621" name="Rectangle 84"/>
            <p:cNvSpPr/>
            <p:nvPr/>
          </p:nvSpPr>
          <p:spPr>
            <a:xfrm>
              <a:off x="266165" y="102906"/>
              <a:ext cx="174595" cy="336567"/>
            </a:xfrm>
            <a:prstGeom prst="rect">
              <a:avLst/>
            </a:prstGeom>
            <a:solidFill>
              <a:srgbClr val="FC0128"/>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grpSp>
        <p:nvGrpSpPr>
          <p:cNvPr id="2628" name="Group 87"/>
          <p:cNvGrpSpPr/>
          <p:nvPr/>
        </p:nvGrpSpPr>
        <p:grpSpPr>
          <a:xfrm>
            <a:off x="223837" y="6316662"/>
            <a:ext cx="8704263" cy="457201"/>
            <a:chOff x="0" y="0"/>
            <a:chExt cx="8704261" cy="457200"/>
          </a:xfrm>
        </p:grpSpPr>
        <p:sp>
          <p:nvSpPr>
            <p:cNvPr id="2623" name="Line 88"/>
            <p:cNvSpPr/>
            <p:nvPr/>
          </p:nvSpPr>
          <p:spPr>
            <a:xfrm>
              <a:off x="0"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24" name="Rectangle 89"/>
            <p:cNvSpPr txBox="1"/>
            <p:nvPr/>
          </p:nvSpPr>
          <p:spPr>
            <a:xfrm>
              <a:off x="2570162" y="0"/>
              <a:ext cx="3556000" cy="457200"/>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2400" b="1">
                  <a:solidFill>
                    <a:srgbClr val="FFFFFF"/>
                  </a:solidFill>
                  <a:latin typeface="Times"/>
                  <a:ea typeface="Times"/>
                  <a:cs typeface="Times"/>
                  <a:sym typeface="Times"/>
                </a:defRPr>
              </a:lvl1pPr>
            </a:lstStyle>
            <a:p>
              <a:r>
                <a:t> The "Opened" Bible</a:t>
              </a:r>
            </a:p>
          </p:txBody>
        </p:sp>
        <p:sp>
          <p:nvSpPr>
            <p:cNvPr id="2625" name="Line 90"/>
            <p:cNvSpPr/>
            <p:nvPr/>
          </p:nvSpPr>
          <p:spPr>
            <a:xfrm>
              <a:off x="5810249" y="1714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26" name="Line 91"/>
            <p:cNvSpPr/>
            <p:nvPr/>
          </p:nvSpPr>
          <p:spPr>
            <a:xfrm>
              <a:off x="5810249"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27" name="Line 92"/>
            <p:cNvSpPr/>
            <p:nvPr/>
          </p:nvSpPr>
          <p:spPr>
            <a:xfrm>
              <a:off x="0" y="323849"/>
              <a:ext cx="2894013" cy="1"/>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2635" name="Group 93"/>
          <p:cNvGrpSpPr/>
          <p:nvPr/>
        </p:nvGrpSpPr>
        <p:grpSpPr>
          <a:xfrm>
            <a:off x="206374" y="311150"/>
            <a:ext cx="8742365" cy="317500"/>
            <a:chOff x="0" y="0"/>
            <a:chExt cx="8742363" cy="317500"/>
          </a:xfrm>
        </p:grpSpPr>
        <p:sp>
          <p:nvSpPr>
            <p:cNvPr id="2629" name="Line 94"/>
            <p:cNvSpPr/>
            <p:nvPr/>
          </p:nvSpPr>
          <p:spPr>
            <a:xfrm>
              <a:off x="-1"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30" name="Line 95"/>
            <p:cNvSpPr/>
            <p:nvPr/>
          </p:nvSpPr>
          <p:spPr>
            <a:xfrm>
              <a:off x="5835682" y="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31" name="Line 96"/>
            <p:cNvSpPr/>
            <p:nvPr/>
          </p:nvSpPr>
          <p:spPr>
            <a:xfrm>
              <a:off x="5835682"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32" name="Line 97"/>
            <p:cNvSpPr/>
            <p:nvPr/>
          </p:nvSpPr>
          <p:spPr>
            <a:xfrm>
              <a:off x="-1" y="1524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33" name="Line 98"/>
            <p:cNvSpPr/>
            <p:nvPr/>
          </p:nvSpPr>
          <p:spPr>
            <a:xfrm>
              <a:off x="-1"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sp>
          <p:nvSpPr>
            <p:cNvPr id="2634" name="Line 99"/>
            <p:cNvSpPr/>
            <p:nvPr/>
          </p:nvSpPr>
          <p:spPr>
            <a:xfrm>
              <a:off x="5835682" y="317500"/>
              <a:ext cx="2906682" cy="0"/>
            </a:xfrm>
            <a:prstGeom prst="line">
              <a:avLst/>
            </a:prstGeom>
            <a:noFill/>
            <a:ln w="25400" cap="flat">
              <a:solidFill>
                <a:srgbClr val="FC0128"/>
              </a:solidFill>
              <a:prstDash val="solid"/>
              <a:round/>
            </a:ln>
            <a:effectLst>
              <a:outerShdw blurRad="63500" dist="46662" dir="3284183"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2636" name="Line 102"/>
          <p:cNvSpPr/>
          <p:nvPr/>
        </p:nvSpPr>
        <p:spPr>
          <a:xfrm flipH="1">
            <a:off x="5456237" y="4124325"/>
            <a:ext cx="842963" cy="579439"/>
          </a:xfrm>
          <a:prstGeom prst="line">
            <a:avLst/>
          </a:prstGeom>
          <a:ln w="76200">
            <a:solidFill>
              <a:srgbClr val="FFFFFF"/>
            </a:solidFill>
          </a:ln>
        </p:spPr>
        <p:txBody>
          <a:bodyPr lIns="45719" rIns="45719"/>
          <a:lstStyle/>
          <a:p>
            <a:pPr>
              <a:defRPr>
                <a:solidFill>
                  <a:srgbClr val="FFFFFF"/>
                </a:solidFill>
              </a:defRPr>
            </a:pPr>
            <a:endParaRPr/>
          </a:p>
        </p:txBody>
      </p:sp>
      <p:sp>
        <p:nvSpPr>
          <p:cNvPr id="2637" name="Line 103"/>
          <p:cNvSpPr/>
          <p:nvPr/>
        </p:nvSpPr>
        <p:spPr>
          <a:xfrm flipH="1">
            <a:off x="5568949" y="4084637"/>
            <a:ext cx="842964" cy="579438"/>
          </a:xfrm>
          <a:prstGeom prst="line">
            <a:avLst/>
          </a:prstGeom>
          <a:ln w="76200">
            <a:solidFill>
              <a:srgbClr val="FFFFFF"/>
            </a:solidFill>
          </a:ln>
        </p:spPr>
        <p:txBody>
          <a:bodyPr lIns="45719" rIns="45719"/>
          <a:lstStyle/>
          <a:p>
            <a:pPr>
              <a:defRPr>
                <a:solidFill>
                  <a:srgbClr val="FFFFFF"/>
                </a:solidFill>
              </a:defRPr>
            </a:pPr>
            <a:endParaRPr/>
          </a:p>
        </p:txBody>
      </p:sp>
      <p:sp>
        <p:nvSpPr>
          <p:cNvPr id="2638" name="Line 106"/>
          <p:cNvSpPr/>
          <p:nvPr/>
        </p:nvSpPr>
        <p:spPr>
          <a:xfrm>
            <a:off x="3606320" y="2820448"/>
            <a:ext cx="480385" cy="1372679"/>
          </a:xfrm>
          <a:prstGeom prst="line">
            <a:avLst/>
          </a:prstGeom>
          <a:ln w="76200">
            <a:solidFill>
              <a:srgbClr val="FFFFFF"/>
            </a:solidFill>
          </a:ln>
        </p:spPr>
        <p:txBody>
          <a:bodyPr lIns="45719" rIns="45719"/>
          <a:lstStyle/>
          <a:p>
            <a:pPr>
              <a:defRPr>
                <a:solidFill>
                  <a:srgbClr val="FFFFFF"/>
                </a:solidFill>
              </a:defRPr>
            </a:pPr>
            <a:endParaRPr/>
          </a:p>
        </p:txBody>
      </p:sp>
      <p:sp>
        <p:nvSpPr>
          <p:cNvPr id="2639" name="Line 107"/>
          <p:cNvSpPr/>
          <p:nvPr/>
        </p:nvSpPr>
        <p:spPr>
          <a:xfrm>
            <a:off x="3542159" y="2838682"/>
            <a:ext cx="400745" cy="1006011"/>
          </a:xfrm>
          <a:prstGeom prst="line">
            <a:avLst/>
          </a:prstGeom>
          <a:ln w="76200">
            <a:solidFill>
              <a:srgbClr val="FFFFFF"/>
            </a:solidFill>
          </a:ln>
        </p:spPr>
        <p:txBody>
          <a:bodyPr lIns="45719" rIns="45719"/>
          <a:lstStyle/>
          <a:p>
            <a:pPr>
              <a:defRPr>
                <a:solidFill>
                  <a:srgbClr val="FFFFFF"/>
                </a:solidFill>
              </a:defRPr>
            </a:pPr>
            <a:endParaRPr/>
          </a:p>
        </p:txBody>
      </p:sp>
      <p:sp>
        <p:nvSpPr>
          <p:cNvPr id="2640" name="Line 110"/>
          <p:cNvSpPr/>
          <p:nvPr/>
        </p:nvSpPr>
        <p:spPr>
          <a:xfrm>
            <a:off x="2626029" y="3433717"/>
            <a:ext cx="716944" cy="797016"/>
          </a:xfrm>
          <a:prstGeom prst="line">
            <a:avLst/>
          </a:prstGeom>
          <a:ln w="76200">
            <a:solidFill>
              <a:srgbClr val="FFFFFF"/>
            </a:solidFill>
          </a:ln>
        </p:spPr>
        <p:txBody>
          <a:bodyPr lIns="45719" rIns="45719"/>
          <a:lstStyle/>
          <a:p>
            <a:pPr>
              <a:defRPr>
                <a:solidFill>
                  <a:srgbClr val="FFFFFF"/>
                </a:solidFill>
              </a:defRPr>
            </a:pPr>
            <a:endParaRPr/>
          </a:p>
        </p:txBody>
      </p:sp>
      <p:sp>
        <p:nvSpPr>
          <p:cNvPr id="2641" name="Line 112"/>
          <p:cNvSpPr/>
          <p:nvPr/>
        </p:nvSpPr>
        <p:spPr>
          <a:xfrm>
            <a:off x="2056418" y="4387350"/>
            <a:ext cx="768728" cy="321676"/>
          </a:xfrm>
          <a:prstGeom prst="line">
            <a:avLst/>
          </a:prstGeom>
          <a:ln w="76200">
            <a:solidFill>
              <a:srgbClr val="FFFFFF"/>
            </a:solidFill>
          </a:ln>
        </p:spPr>
        <p:txBody>
          <a:bodyPr lIns="45719" rIns="45719"/>
          <a:lstStyle/>
          <a:p>
            <a:pPr>
              <a:defRPr>
                <a:solidFill>
                  <a:srgbClr val="FFFFFF"/>
                </a:solidFill>
              </a:defRPr>
            </a:pPr>
            <a:endParaRPr/>
          </a:p>
        </p:txBody>
      </p:sp>
      <p:sp>
        <p:nvSpPr>
          <p:cNvPr id="2642" name="Line 113"/>
          <p:cNvSpPr/>
          <p:nvPr/>
        </p:nvSpPr>
        <p:spPr>
          <a:xfrm flipV="1">
            <a:off x="2655765" y="2643783"/>
            <a:ext cx="144709" cy="663972"/>
          </a:xfrm>
          <a:prstGeom prst="line">
            <a:avLst/>
          </a:prstGeom>
          <a:ln w="76200">
            <a:solidFill>
              <a:srgbClr val="FFFFFF"/>
            </a:solidFill>
          </a:ln>
        </p:spPr>
        <p:txBody>
          <a:bodyPr lIns="45719" rIns="45719"/>
          <a:lstStyle/>
          <a:p>
            <a:pPr>
              <a:defRPr>
                <a:solidFill>
                  <a:srgbClr val="FFFFFF"/>
                </a:solidFill>
              </a:defRPr>
            </a:pPr>
            <a:endParaRPr/>
          </a:p>
        </p:txBody>
      </p:sp>
      <p:sp>
        <p:nvSpPr>
          <p:cNvPr id="2643" name="Line 114"/>
          <p:cNvSpPr/>
          <p:nvPr/>
        </p:nvSpPr>
        <p:spPr>
          <a:xfrm flipH="1" flipV="1">
            <a:off x="2644644" y="3394714"/>
            <a:ext cx="201874" cy="308284"/>
          </a:xfrm>
          <a:prstGeom prst="line">
            <a:avLst/>
          </a:prstGeom>
          <a:ln w="76200">
            <a:solidFill>
              <a:srgbClr val="FFFFFF"/>
            </a:solidFill>
          </a:ln>
        </p:spPr>
        <p:txBody>
          <a:bodyPr lIns="45719" rIns="45719"/>
          <a:lstStyle/>
          <a:p>
            <a:pPr>
              <a:defRPr>
                <a:solidFill>
                  <a:srgbClr val="FFFFFF"/>
                </a:solidFill>
              </a:defRPr>
            </a:pPr>
            <a:endParaRPr/>
          </a:p>
        </p:txBody>
      </p:sp>
      <p:sp>
        <p:nvSpPr>
          <p:cNvPr id="2644" name="Line 115"/>
          <p:cNvSpPr/>
          <p:nvPr/>
        </p:nvSpPr>
        <p:spPr>
          <a:xfrm flipH="1" flipV="1">
            <a:off x="2632917" y="3504528"/>
            <a:ext cx="365029" cy="350595"/>
          </a:xfrm>
          <a:prstGeom prst="line">
            <a:avLst/>
          </a:prstGeom>
          <a:ln w="76200">
            <a:solidFill>
              <a:srgbClr val="FFFFFF"/>
            </a:solidFill>
          </a:ln>
        </p:spPr>
        <p:txBody>
          <a:bodyPr lIns="45719" rIns="45719"/>
          <a:lstStyle/>
          <a:p>
            <a:pPr>
              <a:defRPr>
                <a:solidFill>
                  <a:srgbClr val="FFFFFF"/>
                </a:solidFill>
              </a:defRPr>
            </a:pPr>
            <a:endParaRPr/>
          </a:p>
        </p:txBody>
      </p:sp>
      <p:sp>
        <p:nvSpPr>
          <p:cNvPr id="2645" name="Line 116"/>
          <p:cNvSpPr/>
          <p:nvPr/>
        </p:nvSpPr>
        <p:spPr>
          <a:xfrm flipH="1">
            <a:off x="2094843" y="2838082"/>
            <a:ext cx="321990" cy="1173899"/>
          </a:xfrm>
          <a:prstGeom prst="line">
            <a:avLst/>
          </a:prstGeom>
          <a:ln w="76200">
            <a:solidFill>
              <a:srgbClr val="FFFFFF"/>
            </a:solidFill>
          </a:ln>
        </p:spPr>
        <p:txBody>
          <a:bodyPr lIns="45719" rIns="45719"/>
          <a:lstStyle/>
          <a:p>
            <a:pPr>
              <a:defRPr>
                <a:solidFill>
                  <a:srgbClr val="FFFFFF"/>
                </a:solidFill>
              </a:defRPr>
            </a:pPr>
            <a:endParaRPr/>
          </a:p>
        </p:txBody>
      </p:sp>
      <p:sp>
        <p:nvSpPr>
          <p:cNvPr id="2646" name="Line 117"/>
          <p:cNvSpPr/>
          <p:nvPr/>
        </p:nvSpPr>
        <p:spPr>
          <a:xfrm flipH="1">
            <a:off x="1768022" y="4034011"/>
            <a:ext cx="310469" cy="1317278"/>
          </a:xfrm>
          <a:prstGeom prst="line">
            <a:avLst/>
          </a:prstGeom>
          <a:ln w="76200">
            <a:solidFill>
              <a:srgbClr val="FFFFFF"/>
            </a:solidFill>
          </a:ln>
        </p:spPr>
        <p:txBody>
          <a:bodyPr lIns="45719" rIns="45719"/>
          <a:lstStyle/>
          <a:p>
            <a:pPr>
              <a:defRPr>
                <a:solidFill>
                  <a:srgbClr val="FFFFFF"/>
                </a:solidFill>
              </a:defRPr>
            </a:pPr>
            <a:endParaRPr/>
          </a:p>
        </p:txBody>
      </p:sp>
      <p:sp>
        <p:nvSpPr>
          <p:cNvPr id="2647" name="Line 118"/>
          <p:cNvSpPr/>
          <p:nvPr/>
        </p:nvSpPr>
        <p:spPr>
          <a:xfrm flipH="1">
            <a:off x="1766078" y="4715500"/>
            <a:ext cx="187357" cy="700425"/>
          </a:xfrm>
          <a:prstGeom prst="line">
            <a:avLst/>
          </a:prstGeom>
          <a:ln w="76200">
            <a:solidFill>
              <a:srgbClr val="FFFFFF"/>
            </a:solidFill>
          </a:ln>
        </p:spPr>
        <p:txBody>
          <a:bodyPr lIns="45719" rIns="45719"/>
          <a:lstStyle/>
          <a:p>
            <a:pPr>
              <a:defRPr>
                <a:solidFill>
                  <a:srgbClr val="FFFFFF"/>
                </a:solidFill>
              </a:defRPr>
            </a:pPr>
            <a:endParaRPr/>
          </a:p>
        </p:txBody>
      </p:sp>
      <p:sp>
        <p:nvSpPr>
          <p:cNvPr id="2648" name="Line 119"/>
          <p:cNvSpPr/>
          <p:nvPr/>
        </p:nvSpPr>
        <p:spPr>
          <a:xfrm flipH="1">
            <a:off x="1826883" y="4917408"/>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649" name="Oval 49"/>
          <p:cNvSpPr/>
          <p:nvPr/>
        </p:nvSpPr>
        <p:spPr>
          <a:xfrm>
            <a:off x="88185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50" name="Oval 50"/>
          <p:cNvSpPr/>
          <p:nvPr/>
        </p:nvSpPr>
        <p:spPr>
          <a:xfrm>
            <a:off x="8348663" y="4959350"/>
            <a:ext cx="80963" cy="273050"/>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51" name="Oval 51"/>
          <p:cNvSpPr/>
          <p:nvPr/>
        </p:nvSpPr>
        <p:spPr>
          <a:xfrm>
            <a:off x="7985125" y="4994275"/>
            <a:ext cx="49215" cy="201615"/>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52" name="Oval 52"/>
          <p:cNvSpPr/>
          <p:nvPr/>
        </p:nvSpPr>
        <p:spPr>
          <a:xfrm>
            <a:off x="7627938" y="5065712"/>
            <a:ext cx="17463" cy="58737"/>
          </a:xfrm>
          <a:prstGeom prst="ellipse">
            <a:avLst/>
          </a:prstGeom>
          <a:gradFill>
            <a:gsLst>
              <a:gs pos="0">
                <a:srgbClr val="1D2B4B"/>
              </a:gs>
              <a:gs pos="50000">
                <a:srgbClr val="618FFD"/>
              </a:gs>
              <a:gs pos="100000">
                <a:srgbClr val="1D2B4B"/>
              </a:gs>
            </a:gsLst>
            <a:lin ang="5400000"/>
          </a:gra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53" name="Line 53"/>
          <p:cNvSpPr/>
          <p:nvPr/>
        </p:nvSpPr>
        <p:spPr>
          <a:xfrm flipH="1">
            <a:off x="8385175" y="5238750"/>
            <a:ext cx="468313" cy="0"/>
          </a:xfrm>
          <a:prstGeom prst="line">
            <a:avLst/>
          </a:prstGeom>
          <a:ln w="12700">
            <a:solidFill>
              <a:srgbClr val="000000"/>
            </a:solidFill>
          </a:ln>
        </p:spPr>
        <p:txBody>
          <a:bodyPr lIns="45719" rIns="45719"/>
          <a:lstStyle/>
          <a:p>
            <a:pPr>
              <a:defRPr>
                <a:solidFill>
                  <a:srgbClr val="FFFFFF"/>
                </a:solidFill>
              </a:defRPr>
            </a:pPr>
            <a:endParaRPr/>
          </a:p>
        </p:txBody>
      </p:sp>
      <p:sp>
        <p:nvSpPr>
          <p:cNvPr id="2654" name="Line 54"/>
          <p:cNvSpPr/>
          <p:nvPr/>
        </p:nvSpPr>
        <p:spPr>
          <a:xfrm flipH="1">
            <a:off x="8386763" y="4953000"/>
            <a:ext cx="474663" cy="0"/>
          </a:xfrm>
          <a:prstGeom prst="line">
            <a:avLst/>
          </a:prstGeom>
          <a:ln w="12700">
            <a:solidFill>
              <a:srgbClr val="000000"/>
            </a:solidFill>
          </a:ln>
        </p:spPr>
        <p:txBody>
          <a:bodyPr lIns="45719" rIns="45719"/>
          <a:lstStyle/>
          <a:p>
            <a:pPr>
              <a:defRPr>
                <a:solidFill>
                  <a:srgbClr val="FFFFFF"/>
                </a:solidFill>
              </a:defRPr>
            </a:pPr>
            <a:endParaRPr/>
          </a:p>
        </p:txBody>
      </p:sp>
      <p:sp>
        <p:nvSpPr>
          <p:cNvPr id="2655" name="Line 55"/>
          <p:cNvSpPr/>
          <p:nvPr/>
        </p:nvSpPr>
        <p:spPr>
          <a:xfrm>
            <a:off x="8023225" y="5202237"/>
            <a:ext cx="331789" cy="1"/>
          </a:xfrm>
          <a:prstGeom prst="line">
            <a:avLst/>
          </a:prstGeom>
          <a:ln w="12700">
            <a:solidFill>
              <a:srgbClr val="000000"/>
            </a:solidFill>
          </a:ln>
        </p:spPr>
        <p:txBody>
          <a:bodyPr lIns="45719" rIns="45719"/>
          <a:lstStyle/>
          <a:p>
            <a:pPr>
              <a:defRPr>
                <a:solidFill>
                  <a:srgbClr val="FFFFFF"/>
                </a:solidFill>
              </a:defRPr>
            </a:pPr>
            <a:endParaRPr/>
          </a:p>
        </p:txBody>
      </p:sp>
      <p:sp>
        <p:nvSpPr>
          <p:cNvPr id="2656" name="Line 56"/>
          <p:cNvSpPr/>
          <p:nvPr/>
        </p:nvSpPr>
        <p:spPr>
          <a:xfrm>
            <a:off x="8023225" y="4987925"/>
            <a:ext cx="331789" cy="0"/>
          </a:xfrm>
          <a:prstGeom prst="line">
            <a:avLst/>
          </a:prstGeom>
          <a:ln w="12700">
            <a:solidFill>
              <a:srgbClr val="000000"/>
            </a:solidFill>
          </a:ln>
        </p:spPr>
        <p:txBody>
          <a:bodyPr lIns="45719" rIns="45719"/>
          <a:lstStyle/>
          <a:p>
            <a:pPr>
              <a:defRPr>
                <a:solidFill>
                  <a:srgbClr val="FFFFFF"/>
                </a:solidFill>
              </a:defRPr>
            </a:pPr>
            <a:endParaRPr/>
          </a:p>
        </p:txBody>
      </p:sp>
      <p:sp>
        <p:nvSpPr>
          <p:cNvPr id="2657" name="Line 57"/>
          <p:cNvSpPr/>
          <p:nvPr/>
        </p:nvSpPr>
        <p:spPr>
          <a:xfrm>
            <a:off x="7640638" y="5130800"/>
            <a:ext cx="331788" cy="0"/>
          </a:xfrm>
          <a:prstGeom prst="line">
            <a:avLst/>
          </a:prstGeom>
          <a:ln w="12700">
            <a:solidFill>
              <a:srgbClr val="000000"/>
            </a:solidFill>
          </a:ln>
        </p:spPr>
        <p:txBody>
          <a:bodyPr lIns="45719" rIns="45719"/>
          <a:lstStyle/>
          <a:p>
            <a:pPr>
              <a:defRPr>
                <a:solidFill>
                  <a:srgbClr val="FFFFFF"/>
                </a:solidFill>
              </a:defRPr>
            </a:pPr>
            <a:endParaRPr/>
          </a:p>
        </p:txBody>
      </p:sp>
      <p:sp>
        <p:nvSpPr>
          <p:cNvPr id="2658" name="Line 58"/>
          <p:cNvSpPr/>
          <p:nvPr/>
        </p:nvSpPr>
        <p:spPr>
          <a:xfrm>
            <a:off x="7640638" y="5059362"/>
            <a:ext cx="331788" cy="1"/>
          </a:xfrm>
          <a:prstGeom prst="line">
            <a:avLst/>
          </a:prstGeom>
          <a:ln w="12700">
            <a:solidFill>
              <a:srgbClr val="000000"/>
            </a:solidFill>
          </a:ln>
        </p:spPr>
        <p:txBody>
          <a:bodyPr lIns="45719" rIns="45719"/>
          <a:lstStyle/>
          <a:p>
            <a:pPr>
              <a:defRPr>
                <a:solidFill>
                  <a:srgbClr val="FFFFFF"/>
                </a:solidFill>
              </a:defRPr>
            </a:pPr>
            <a:endParaRPr/>
          </a:p>
        </p:txBody>
      </p:sp>
      <p:sp>
        <p:nvSpPr>
          <p:cNvPr id="2659" name="Rectangle 59"/>
          <p:cNvSpPr/>
          <p:nvPr/>
        </p:nvSpPr>
        <p:spPr>
          <a:xfrm>
            <a:off x="8391525" y="4956175"/>
            <a:ext cx="457200" cy="279400"/>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0" name="Rectangle 60"/>
          <p:cNvSpPr/>
          <p:nvPr/>
        </p:nvSpPr>
        <p:spPr>
          <a:xfrm>
            <a:off x="8005763" y="4994275"/>
            <a:ext cx="347663" cy="204788"/>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1" name="Rectangle 61"/>
          <p:cNvSpPr/>
          <p:nvPr/>
        </p:nvSpPr>
        <p:spPr>
          <a:xfrm>
            <a:off x="7642225" y="5059362"/>
            <a:ext cx="336550" cy="74613"/>
          </a:xfrm>
          <a:prstGeom prst="rect">
            <a:avLst/>
          </a:prstGeom>
          <a:gradFill>
            <a:gsLst>
              <a:gs pos="0">
                <a:srgbClr val="1D2B4B"/>
              </a:gs>
              <a:gs pos="50000">
                <a:srgbClr val="618FFD"/>
              </a:gs>
              <a:gs pos="100000">
                <a:srgbClr val="1D2B4B"/>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2" name="Oval 62"/>
          <p:cNvSpPr/>
          <p:nvPr/>
        </p:nvSpPr>
        <p:spPr>
          <a:xfrm>
            <a:off x="8836025" y="4979987"/>
            <a:ext cx="53976" cy="231777"/>
          </a:xfrm>
          <a:prstGeom prst="ellipse">
            <a:avLst/>
          </a:prstGeom>
          <a:solidFill>
            <a:srgbClr val="FFFFFF"/>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3" name="Arc 63"/>
          <p:cNvSpPr/>
          <p:nvPr/>
        </p:nvSpPr>
        <p:spPr>
          <a:xfrm rot="300000">
            <a:off x="7385119" y="5108573"/>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4" name="Arc 64"/>
          <p:cNvSpPr/>
          <p:nvPr/>
        </p:nvSpPr>
        <p:spPr>
          <a:xfrm rot="10380000">
            <a:off x="7399342" y="4981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5" name="Arc 65"/>
          <p:cNvSpPr/>
          <p:nvPr/>
        </p:nvSpPr>
        <p:spPr>
          <a:xfrm>
            <a:off x="7558086" y="5005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6" name="Oval 66"/>
          <p:cNvSpPr/>
          <p:nvPr/>
        </p:nvSpPr>
        <p:spPr>
          <a:xfrm>
            <a:off x="7546975" y="5033962"/>
            <a:ext cx="31750" cy="117477"/>
          </a:xfrm>
          <a:prstGeom prst="ellipse">
            <a:avLst/>
          </a:prstGeom>
          <a:solidFill>
            <a:srgbClr val="618FFD"/>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7" name="Arc 67"/>
          <p:cNvSpPr/>
          <p:nvPr/>
        </p:nvSpPr>
        <p:spPr>
          <a:xfrm rot="10800000">
            <a:off x="7559634" y="5106946"/>
            <a:ext cx="41319" cy="88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ln w="12700" cap="rnd">
            <a:solidFill>
              <a:srgbClr val="618FFD"/>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8" name="Oval 68"/>
          <p:cNvSpPr/>
          <p:nvPr/>
        </p:nvSpPr>
        <p:spPr>
          <a:xfrm>
            <a:off x="7556501" y="5075237"/>
            <a:ext cx="12701" cy="34927"/>
          </a:xfrm>
          <a:prstGeom prst="ellipse">
            <a:avLst/>
          </a:prstGeom>
          <a:solidFill>
            <a:srgbClr val="000000"/>
          </a:solidFill>
          <a:ln w="12700">
            <a:solidFill>
              <a:srgbClr val="000000"/>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69" name="Line 120"/>
          <p:cNvSpPr/>
          <p:nvPr/>
        </p:nvSpPr>
        <p:spPr>
          <a:xfrm>
            <a:off x="7038824" y="4754368"/>
            <a:ext cx="36816" cy="282965"/>
          </a:xfrm>
          <a:prstGeom prst="line">
            <a:avLst/>
          </a:prstGeom>
          <a:ln w="76200">
            <a:solidFill>
              <a:srgbClr val="FFFFFF"/>
            </a:solidFill>
          </a:ln>
        </p:spPr>
        <p:txBody>
          <a:bodyPr lIns="45719" rIns="45719"/>
          <a:lstStyle/>
          <a:p>
            <a:pPr>
              <a:defRPr>
                <a:solidFill>
                  <a:srgbClr val="FFFFFF"/>
                </a:solidFill>
              </a:defRPr>
            </a:pPr>
            <a:endParaRPr/>
          </a:p>
        </p:txBody>
      </p:sp>
      <p:sp>
        <p:nvSpPr>
          <p:cNvPr id="2670" name="Line 121"/>
          <p:cNvSpPr/>
          <p:nvPr/>
        </p:nvSpPr>
        <p:spPr>
          <a:xfrm>
            <a:off x="6754662" y="3752655"/>
            <a:ext cx="36814" cy="282965"/>
          </a:xfrm>
          <a:prstGeom prst="line">
            <a:avLst/>
          </a:prstGeom>
          <a:ln w="76200">
            <a:solidFill>
              <a:srgbClr val="FFFFFF"/>
            </a:solidFill>
          </a:ln>
        </p:spPr>
        <p:txBody>
          <a:bodyPr lIns="45719" rIns="45719"/>
          <a:lstStyle/>
          <a:p>
            <a:pPr>
              <a:defRPr>
                <a:solidFill>
                  <a:srgbClr val="FFFFFF"/>
                </a:solidFill>
              </a:defRPr>
            </a:pPr>
            <a:endParaRPr/>
          </a:p>
        </p:txBody>
      </p:sp>
      <p:sp>
        <p:nvSpPr>
          <p:cNvPr id="2671" name="Line 123"/>
          <p:cNvSpPr/>
          <p:nvPr/>
        </p:nvSpPr>
        <p:spPr>
          <a:xfrm>
            <a:off x="2035473" y="4451130"/>
            <a:ext cx="948730" cy="311590"/>
          </a:xfrm>
          <a:prstGeom prst="line">
            <a:avLst/>
          </a:prstGeom>
          <a:ln w="76200">
            <a:solidFill>
              <a:srgbClr val="FFFFFF"/>
            </a:solidFill>
          </a:ln>
        </p:spPr>
        <p:txBody>
          <a:bodyPr lIns="45719" rIns="45719"/>
          <a:lstStyle/>
          <a:p>
            <a:pPr>
              <a:defRPr>
                <a:solidFill>
                  <a:srgbClr val="FFFFFF"/>
                </a:solidFill>
              </a:defRPr>
            </a:pPr>
            <a:endParaRPr/>
          </a:p>
        </p:txBody>
      </p:sp>
      <p:sp>
        <p:nvSpPr>
          <p:cNvPr id="2672" name="Line 124"/>
          <p:cNvSpPr/>
          <p:nvPr/>
        </p:nvSpPr>
        <p:spPr>
          <a:xfrm flipH="1">
            <a:off x="2030083" y="4012533"/>
            <a:ext cx="105435" cy="406146"/>
          </a:xfrm>
          <a:prstGeom prst="line">
            <a:avLst/>
          </a:prstGeom>
          <a:ln w="76200">
            <a:solidFill>
              <a:srgbClr val="FFFFFF"/>
            </a:solidFill>
          </a:ln>
        </p:spPr>
        <p:txBody>
          <a:bodyPr lIns="45719" rIns="45719"/>
          <a:lstStyle/>
          <a:p>
            <a:pPr>
              <a:defRPr>
                <a:solidFill>
                  <a:srgbClr val="FFFFFF"/>
                </a:solidFill>
              </a:defRPr>
            </a:pPr>
            <a:endParaRPr/>
          </a:p>
        </p:txBody>
      </p:sp>
      <p:sp>
        <p:nvSpPr>
          <p:cNvPr id="2673" name="Line 125"/>
          <p:cNvSpPr/>
          <p:nvPr/>
        </p:nvSpPr>
        <p:spPr>
          <a:xfrm flipH="1">
            <a:off x="5630451" y="37323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674" name="Line 126"/>
          <p:cNvSpPr/>
          <p:nvPr/>
        </p:nvSpPr>
        <p:spPr>
          <a:xfrm flipH="1">
            <a:off x="5570126" y="3833970"/>
            <a:ext cx="288161" cy="334647"/>
          </a:xfrm>
          <a:prstGeom prst="line">
            <a:avLst/>
          </a:prstGeom>
          <a:ln w="28575">
            <a:solidFill>
              <a:srgbClr val="000000"/>
            </a:solidFill>
          </a:ln>
        </p:spPr>
        <p:txBody>
          <a:bodyPr lIns="45719" rIns="45719"/>
          <a:lstStyle/>
          <a:p>
            <a:pPr>
              <a:defRPr>
                <a:solidFill>
                  <a:srgbClr val="FFFFFF"/>
                </a:solidFill>
              </a:defRPr>
            </a:pPr>
            <a:endParaRPr/>
          </a:p>
        </p:txBody>
      </p:sp>
      <p:sp>
        <p:nvSpPr>
          <p:cNvPr id="2675" name="Freeform 127"/>
          <p:cNvSpPr/>
          <p:nvPr/>
        </p:nvSpPr>
        <p:spPr>
          <a:xfrm>
            <a:off x="2854325" y="2824163"/>
            <a:ext cx="82550" cy="406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8225"/>
                  <a:pt x="3323" y="15019"/>
                  <a:pt x="8308" y="11897"/>
                </a:cubicBezTo>
                <a:cubicBezTo>
                  <a:pt x="13708" y="7931"/>
                  <a:pt x="21600" y="4050"/>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76" name="Freeform 128"/>
          <p:cNvSpPr/>
          <p:nvPr/>
        </p:nvSpPr>
        <p:spPr>
          <a:xfrm>
            <a:off x="3032125" y="2770188"/>
            <a:ext cx="41275" cy="295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1" y="20323"/>
                  <a:pt x="21600" y="10335"/>
                  <a:pt x="21600" y="9639"/>
                </a:cubicBezTo>
                <a:cubicBezTo>
                  <a:pt x="21600" y="6387"/>
                  <a:pt x="21600" y="3135"/>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77" name="Freeform 129"/>
          <p:cNvSpPr/>
          <p:nvPr/>
        </p:nvSpPr>
        <p:spPr>
          <a:xfrm>
            <a:off x="3902075" y="2417763"/>
            <a:ext cx="30176" cy="265113"/>
          </a:xfrm>
          <a:custGeom>
            <a:avLst/>
            <a:gdLst/>
            <a:ahLst/>
            <a:cxnLst>
              <a:cxn ang="0">
                <a:pos x="wd2" y="hd2"/>
              </a:cxn>
              <a:cxn ang="5400000">
                <a:pos x="wd2" y="hd2"/>
              </a:cxn>
              <a:cxn ang="10800000">
                <a:pos x="wd2" y="hd2"/>
              </a:cxn>
              <a:cxn ang="16200000">
                <a:pos x="wd2" y="hd2"/>
              </a:cxn>
            </a:cxnLst>
            <a:rect l="0" t="0" r="r" b="b"/>
            <a:pathLst>
              <a:path w="20529" h="21600" extrusionOk="0">
                <a:moveTo>
                  <a:pt x="0" y="21600"/>
                </a:moveTo>
                <a:cubicBezTo>
                  <a:pt x="21600" y="13063"/>
                  <a:pt x="20520" y="10606"/>
                  <a:pt x="2052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78" name="Freeform 130"/>
          <p:cNvSpPr/>
          <p:nvPr/>
        </p:nvSpPr>
        <p:spPr>
          <a:xfrm flipV="1">
            <a:off x="4317999" y="2438399"/>
            <a:ext cx="1" cy="182564"/>
          </a:xfrm>
          <a:prstGeom prst="line">
            <a:avLst/>
          </a:prstGeom>
          <a:ln w="19050">
            <a:solidFill>
              <a:srgbClr val="FFFFFF"/>
            </a:solidFill>
          </a:ln>
        </p:spPr>
        <p:txBody>
          <a:bodyPr lIns="45719" rIns="45719"/>
          <a:lstStyle/>
          <a:p>
            <a:pPr>
              <a:defRPr>
                <a:solidFill>
                  <a:srgbClr val="FFFFFF"/>
                </a:solidFill>
              </a:defRPr>
            </a:pPr>
            <a:endParaRPr/>
          </a:p>
        </p:txBody>
      </p:sp>
      <p:sp>
        <p:nvSpPr>
          <p:cNvPr id="2679" name="Freeform 131"/>
          <p:cNvSpPr/>
          <p:nvPr/>
        </p:nvSpPr>
        <p:spPr>
          <a:xfrm>
            <a:off x="4724400" y="2265363"/>
            <a:ext cx="2063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615" y="15335"/>
                  <a:pt x="0" y="682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0" name="Freeform 132"/>
          <p:cNvSpPr/>
          <p:nvPr/>
        </p:nvSpPr>
        <p:spPr>
          <a:xfrm>
            <a:off x="4978322" y="2397125"/>
            <a:ext cx="41354" cy="265114"/>
          </a:xfrm>
          <a:custGeom>
            <a:avLst/>
            <a:gdLst/>
            <a:ahLst/>
            <a:cxnLst>
              <a:cxn ang="0">
                <a:pos x="wd2" y="hd2"/>
              </a:cxn>
              <a:cxn ang="5400000">
                <a:pos x="wd2" y="hd2"/>
              </a:cxn>
              <a:cxn ang="10800000">
                <a:pos x="wd2" y="hd2"/>
              </a:cxn>
              <a:cxn ang="16200000">
                <a:pos x="wd2" y="hd2"/>
              </a:cxn>
            </a:cxnLst>
            <a:rect l="0" t="0" r="r" b="b"/>
            <a:pathLst>
              <a:path w="20840" h="21600" extrusionOk="0">
                <a:moveTo>
                  <a:pt x="20840" y="21600"/>
                </a:moveTo>
                <a:cubicBezTo>
                  <a:pt x="15240" y="18237"/>
                  <a:pt x="9640" y="14874"/>
                  <a:pt x="4840" y="11641"/>
                </a:cubicBezTo>
                <a:cubicBezTo>
                  <a:pt x="-760" y="1681"/>
                  <a:pt x="40" y="5562"/>
                  <a:pt x="4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1" name="Freeform 134"/>
          <p:cNvSpPr/>
          <p:nvPr/>
        </p:nvSpPr>
        <p:spPr>
          <a:xfrm>
            <a:off x="2346325" y="3373437"/>
            <a:ext cx="92075" cy="385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31" y="17422"/>
                  <a:pt x="11917" y="12889"/>
                  <a:pt x="14524" y="8533"/>
                </a:cubicBezTo>
                <a:cubicBezTo>
                  <a:pt x="16386" y="4533"/>
                  <a:pt x="15269" y="311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2" name="Freeform 135"/>
          <p:cNvSpPr/>
          <p:nvPr/>
        </p:nvSpPr>
        <p:spPr>
          <a:xfrm>
            <a:off x="2438400" y="3260725"/>
            <a:ext cx="71439" cy="3556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280" y="18129"/>
                  <a:pt x="5760" y="16200"/>
                  <a:pt x="9120" y="12343"/>
                </a:cubicBezTo>
                <a:cubicBezTo>
                  <a:pt x="12480" y="7714"/>
                  <a:pt x="21600" y="4821"/>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3" name="Freeform 136"/>
          <p:cNvSpPr/>
          <p:nvPr/>
        </p:nvSpPr>
        <p:spPr>
          <a:xfrm>
            <a:off x="3190875" y="2743200"/>
            <a:ext cx="50800" cy="2238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875" y="15472"/>
                  <a:pt x="21600" y="704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4" name="Freeform 137"/>
          <p:cNvSpPr/>
          <p:nvPr/>
        </p:nvSpPr>
        <p:spPr>
          <a:xfrm>
            <a:off x="3382962" y="2590800"/>
            <a:ext cx="41276" cy="274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31" y="14858"/>
                  <a:pt x="21600" y="6867"/>
                  <a:pt x="2160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5" name="Freeform 138"/>
          <p:cNvSpPr/>
          <p:nvPr/>
        </p:nvSpPr>
        <p:spPr>
          <a:xfrm>
            <a:off x="5740400" y="2733675"/>
            <a:ext cx="92075" cy="2841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269" y="16291"/>
                  <a:pt x="9310" y="10619"/>
                  <a:pt x="4841" y="5309"/>
                </a:cubicBezTo>
                <a:cubicBezTo>
                  <a:pt x="3724" y="4223"/>
                  <a:pt x="2979" y="3258"/>
                  <a:pt x="2234" y="2293"/>
                </a:cubicBezTo>
                <a:cubicBezTo>
                  <a:pt x="1490" y="1448"/>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6" name="Freeform 139"/>
          <p:cNvSpPr/>
          <p:nvPr/>
        </p:nvSpPr>
        <p:spPr>
          <a:xfrm>
            <a:off x="5608637" y="2752725"/>
            <a:ext cx="50801" cy="1730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525" y="16844"/>
                  <a:pt x="12825" y="12484"/>
                  <a:pt x="8775" y="7728"/>
                </a:cubicBezTo>
                <a:cubicBezTo>
                  <a:pt x="6075" y="4954"/>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7" name="Freeform 140"/>
          <p:cNvSpPr/>
          <p:nvPr/>
        </p:nvSpPr>
        <p:spPr>
          <a:xfrm>
            <a:off x="6350000" y="3221038"/>
            <a:ext cx="92075"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59" y="16691"/>
                  <a:pt x="11545" y="11782"/>
                  <a:pt x="7076" y="6982"/>
                </a:cubicBezTo>
                <a:cubicBezTo>
                  <a:pt x="5586" y="5455"/>
                  <a:pt x="0" y="1855"/>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8" name="Freeform 141"/>
          <p:cNvSpPr/>
          <p:nvPr/>
        </p:nvSpPr>
        <p:spPr>
          <a:xfrm>
            <a:off x="6238875" y="3108325"/>
            <a:ext cx="80964" cy="3159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365" y="17910"/>
                  <a:pt x="13553" y="14111"/>
                  <a:pt x="10588" y="10420"/>
                </a:cubicBezTo>
                <a:cubicBezTo>
                  <a:pt x="8471" y="8358"/>
                  <a:pt x="7200" y="6187"/>
                  <a:pt x="5082" y="4233"/>
                </a:cubicBezTo>
                <a:cubicBezTo>
                  <a:pt x="3388" y="2822"/>
                  <a:pt x="0" y="0"/>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89" name="Freeform 142"/>
          <p:cNvSpPr/>
          <p:nvPr/>
        </p:nvSpPr>
        <p:spPr>
          <a:xfrm flipV="1">
            <a:off x="4124325" y="2509838"/>
            <a:ext cx="1" cy="131763"/>
          </a:xfrm>
          <a:prstGeom prst="line">
            <a:avLst/>
          </a:prstGeom>
          <a:ln w="19050">
            <a:solidFill>
              <a:srgbClr val="FFFFFF"/>
            </a:solidFill>
          </a:ln>
        </p:spPr>
        <p:txBody>
          <a:bodyPr lIns="45719" rIns="45719"/>
          <a:lstStyle/>
          <a:p>
            <a:pPr>
              <a:defRPr>
                <a:solidFill>
                  <a:srgbClr val="FFFFFF"/>
                </a:solidFill>
              </a:defRPr>
            </a:pPr>
            <a:endParaRPr/>
          </a:p>
        </p:txBody>
      </p:sp>
      <p:sp>
        <p:nvSpPr>
          <p:cNvPr id="2690" name="Freeform 143"/>
          <p:cNvSpPr/>
          <p:nvPr/>
        </p:nvSpPr>
        <p:spPr>
          <a:xfrm>
            <a:off x="5211762" y="2540000"/>
            <a:ext cx="50801"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500" y="14518"/>
                  <a:pt x="0" y="7436"/>
                  <a:pt x="0" y="0"/>
                </a:cubicBezTo>
              </a:path>
            </a:pathLst>
          </a:custGeom>
          <a:ln w="19050">
            <a:solidFill>
              <a:srgbClr val="FFFFFF"/>
            </a:solidFill>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2691" name="Text Box 162"/>
          <p:cNvSpPr txBox="1"/>
          <p:nvPr/>
        </p:nvSpPr>
        <p:spPr>
          <a:xfrm>
            <a:off x="489283" y="6453994"/>
            <a:ext cx="89627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600"/>
              </a:spcBef>
              <a:defRPr sz="900" b="1">
                <a:solidFill>
                  <a:srgbClr val="FFFFFF"/>
                </a:solidFill>
              </a:defRPr>
            </a:pPr>
            <a:r>
              <a:t>© </a:t>
            </a:r>
            <a:r>
              <a:rPr sz="1000"/>
              <a:t>2006</a:t>
            </a:r>
            <a:r>
              <a:t> TBBMI</a:t>
            </a:r>
          </a:p>
        </p:txBody>
      </p:sp>
      <p:sp>
        <p:nvSpPr>
          <p:cNvPr id="2692" name="Rectangle 163"/>
          <p:cNvSpPr txBox="1"/>
          <p:nvPr/>
        </p:nvSpPr>
        <p:spPr>
          <a:xfrm>
            <a:off x="7588407" y="6426517"/>
            <a:ext cx="65691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2693" name="Title Text"/>
          <p:cNvSpPr txBox="1">
            <a:spLocks noGrp="1"/>
          </p:cNvSpPr>
          <p:nvPr>
            <p:ph type="title"/>
          </p:nvPr>
        </p:nvSpPr>
        <p:spPr>
          <a:xfrm>
            <a:off x="6629400" y="274638"/>
            <a:ext cx="2057400" cy="5851526"/>
          </a:xfrm>
          <a:prstGeom prst="rect">
            <a:avLst/>
          </a:prstGeom>
        </p:spPr>
        <p:txBody>
          <a:bodyPr lIns="45719" tIns="45719" rIns="45719" bIns="45719" anchor="t"/>
          <a:lstStyle>
            <a:lvl1pPr>
              <a:defRPr>
                <a:solidFill>
                  <a:srgbClr val="000000"/>
                </a:solidFill>
                <a:latin typeface="Times"/>
                <a:ea typeface="Times"/>
                <a:cs typeface="Times"/>
                <a:sym typeface="Times"/>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lIns="45719" tIns="45719" rIns="45719" bIns="45719">
            <a:normAutofit/>
          </a:bodyPr>
          <a:lstStyle>
            <a:lvl1pPr>
              <a:buClr>
                <a:srgbClr val="000000"/>
              </a:buClr>
              <a:buSzPct val="100000"/>
              <a:buChar char="•"/>
              <a:defRPr>
                <a:solidFill>
                  <a:srgbClr val="000000"/>
                </a:solidFill>
                <a:latin typeface="Times"/>
                <a:ea typeface="Times"/>
                <a:cs typeface="Times"/>
                <a:sym typeface="Times"/>
              </a:defRPr>
            </a:lvl1pPr>
            <a:lvl2pPr>
              <a:buClr>
                <a:srgbClr val="000000"/>
              </a:buClr>
              <a:buChar char="–"/>
              <a:defRPr>
                <a:solidFill>
                  <a:srgbClr val="000000"/>
                </a:solidFill>
                <a:latin typeface="Times"/>
                <a:ea typeface="Times"/>
                <a:cs typeface="Times"/>
                <a:sym typeface="Times"/>
              </a:defRPr>
            </a:lvl2pPr>
            <a:lvl3pPr>
              <a:buClr>
                <a:srgbClr val="000000"/>
              </a:buClr>
              <a:defRPr>
                <a:solidFill>
                  <a:srgbClr val="000000"/>
                </a:solidFill>
                <a:latin typeface="Times"/>
                <a:ea typeface="Times"/>
                <a:cs typeface="Times"/>
                <a:sym typeface="Times"/>
              </a:defRPr>
            </a:lvl3pPr>
            <a:lvl4pPr>
              <a:buClr>
                <a:srgbClr val="000000"/>
              </a:buClr>
              <a:defRPr>
                <a:solidFill>
                  <a:srgbClr val="000000"/>
                </a:solidFill>
                <a:latin typeface="Times"/>
                <a:ea typeface="Times"/>
                <a:cs typeface="Times"/>
                <a:sym typeface="Times"/>
              </a:defRPr>
            </a:lvl4pPr>
            <a:lvl5pPr>
              <a:buClr>
                <a:srgbClr val="000000"/>
              </a:buClr>
              <a:defRPr>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66"/>
        </a:solidFill>
        <a:effectLst/>
      </p:bgPr>
    </p:bg>
    <p:spTree>
      <p:nvGrpSpPr>
        <p:cNvPr id="1" name=""/>
        <p:cNvGrpSpPr/>
        <p:nvPr/>
      </p:nvGrpSpPr>
      <p:grpSpPr>
        <a:xfrm>
          <a:off x="0" y="0"/>
          <a:ext cx="0" cy="0"/>
          <a:chOff x="0" y="0"/>
          <a:chExt cx="0" cy="0"/>
        </a:xfrm>
      </p:grpSpPr>
      <p:sp>
        <p:nvSpPr>
          <p:cNvPr id="2702" name="Line 7"/>
          <p:cNvSpPr/>
          <p:nvPr/>
        </p:nvSpPr>
        <p:spPr>
          <a:xfrm>
            <a:off x="228600" y="990600"/>
            <a:ext cx="8610600" cy="0"/>
          </a:xfrm>
          <a:prstGeom prst="line">
            <a:avLst/>
          </a:prstGeom>
          <a:ln w="66675">
            <a:solidFill>
              <a:srgbClr val="FFFFFF"/>
            </a:solidFill>
          </a:ln>
        </p:spPr>
        <p:txBody>
          <a:bodyPr lIns="45719" rIns="45719"/>
          <a:lstStyle/>
          <a:p>
            <a:pPr>
              <a:defRPr>
                <a:solidFill>
                  <a:srgbClr val="FFFFFF"/>
                </a:solidFill>
              </a:defRPr>
            </a:pPr>
            <a:endParaRPr/>
          </a:p>
        </p:txBody>
      </p:sp>
      <p:grpSp>
        <p:nvGrpSpPr>
          <p:cNvPr id="2716" name="Group 8"/>
          <p:cNvGrpSpPr/>
          <p:nvPr/>
        </p:nvGrpSpPr>
        <p:grpSpPr>
          <a:xfrm>
            <a:off x="228600" y="1447799"/>
            <a:ext cx="2286000" cy="2514601"/>
            <a:chOff x="0" y="0"/>
            <a:chExt cx="2285999" cy="2514600"/>
          </a:xfrm>
        </p:grpSpPr>
        <p:sp>
          <p:nvSpPr>
            <p:cNvPr id="2703" name="Rectangle 9"/>
            <p:cNvSpPr/>
            <p:nvPr/>
          </p:nvSpPr>
          <p:spPr>
            <a:xfrm>
              <a:off x="1295400" y="-1"/>
              <a:ext cx="82550" cy="15541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4" name="Rectangle 10"/>
            <p:cNvSpPr/>
            <p:nvPr/>
          </p:nvSpPr>
          <p:spPr>
            <a:xfrm>
              <a:off x="1111250" y="-1"/>
              <a:ext cx="82550" cy="13668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5" name="Rectangle 11"/>
            <p:cNvSpPr/>
            <p:nvPr/>
          </p:nvSpPr>
          <p:spPr>
            <a:xfrm>
              <a:off x="925512" y="0"/>
              <a:ext cx="82551" cy="11684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6" name="Rectangle 12"/>
            <p:cNvSpPr/>
            <p:nvPr/>
          </p:nvSpPr>
          <p:spPr>
            <a:xfrm>
              <a:off x="739775" y="0"/>
              <a:ext cx="82550" cy="9715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7" name="Rectangle 13"/>
            <p:cNvSpPr/>
            <p:nvPr/>
          </p:nvSpPr>
          <p:spPr>
            <a:xfrm>
              <a:off x="555625" y="-1"/>
              <a:ext cx="82550" cy="7826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8" name="Rectangle 14"/>
            <p:cNvSpPr/>
            <p:nvPr/>
          </p:nvSpPr>
          <p:spPr>
            <a:xfrm>
              <a:off x="369887" y="-1"/>
              <a:ext cx="82551" cy="5730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09" name="Rectangle 15"/>
            <p:cNvSpPr/>
            <p:nvPr/>
          </p:nvSpPr>
          <p:spPr>
            <a:xfrm>
              <a:off x="184150" y="-1"/>
              <a:ext cx="82550" cy="3952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0" name="Rectangle 16"/>
            <p:cNvSpPr/>
            <p:nvPr/>
          </p:nvSpPr>
          <p:spPr>
            <a:xfrm>
              <a:off x="0" y="-1"/>
              <a:ext cx="82550" cy="1984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1" name="Rectangle 17"/>
            <p:cNvSpPr/>
            <p:nvPr/>
          </p:nvSpPr>
          <p:spPr>
            <a:xfrm>
              <a:off x="1481137" y="0"/>
              <a:ext cx="77788" cy="174307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2" name="Rectangle 18"/>
            <p:cNvSpPr/>
            <p:nvPr/>
          </p:nvSpPr>
          <p:spPr>
            <a:xfrm>
              <a:off x="1662112" y="-1"/>
              <a:ext cx="77788" cy="19415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3" name="Rectangle 19"/>
            <p:cNvSpPr/>
            <p:nvPr/>
          </p:nvSpPr>
          <p:spPr>
            <a:xfrm>
              <a:off x="1841500" y="-1"/>
              <a:ext cx="77788" cy="2128839"/>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4" name="Rectangle 20"/>
            <p:cNvSpPr/>
            <p:nvPr/>
          </p:nvSpPr>
          <p:spPr>
            <a:xfrm>
              <a:off x="2022475" y="0"/>
              <a:ext cx="82550" cy="2327275"/>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15" name="Rectangle 21"/>
            <p:cNvSpPr/>
            <p:nvPr/>
          </p:nvSpPr>
          <p:spPr>
            <a:xfrm>
              <a:off x="2208212" y="0"/>
              <a:ext cx="77788" cy="2514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717" name="Line 22"/>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718" name="Title Text"/>
          <p:cNvSpPr txBox="1">
            <a:spLocks noGrp="1"/>
          </p:cNvSpPr>
          <p:nvPr>
            <p:ph type="title"/>
          </p:nvPr>
        </p:nvSpPr>
        <p:spPr>
          <a:xfrm>
            <a:off x="2895600" y="1371600"/>
            <a:ext cx="5867400" cy="2286000"/>
          </a:xfrm>
          <a:prstGeom prst="rect">
            <a:avLst/>
          </a:prstGeom>
        </p:spPr>
        <p:txBody>
          <a:bodyPr lIns="45719" tIns="45719" rIns="45719" bIns="45719"/>
          <a:lstStyle>
            <a:lvl1pPr algn="l">
              <a:defRPr sz="4500">
                <a:solidFill>
                  <a:srgbClr val="FFFFFF"/>
                </a:solidFill>
              </a:defRPr>
            </a:lvl1pPr>
          </a:lstStyle>
          <a:p>
            <a:r>
              <a:t>Title Text</a:t>
            </a:r>
          </a:p>
        </p:txBody>
      </p:sp>
      <p:sp>
        <p:nvSpPr>
          <p:cNvPr id="2719" name="Body Level One…"/>
          <p:cNvSpPr txBox="1">
            <a:spLocks noGrp="1"/>
          </p:cNvSpPr>
          <p:nvPr>
            <p:ph type="body" sz="quarter" idx="1"/>
          </p:nvPr>
        </p:nvSpPr>
        <p:spPr>
          <a:xfrm>
            <a:off x="2971800" y="4267200"/>
            <a:ext cx="5791200" cy="1447800"/>
          </a:xfrm>
          <a:prstGeom prst="rect">
            <a:avLst/>
          </a:prstGeom>
        </p:spPr>
        <p:txBody>
          <a:bodyPr lIns="45719" tIns="45719" rIns="45719" bIns="45719">
            <a:normAutofit/>
          </a:bodyPr>
          <a:lstStyle>
            <a:lvl1pPr marL="0" indent="0">
              <a:spcBef>
                <a:spcPts val="600"/>
              </a:spcBef>
              <a:buClrTx/>
              <a:buSzTx/>
              <a:buNone/>
              <a:defRPr sz="2600" b="1"/>
            </a:lvl1pPr>
            <a:lvl2pPr marL="754380" indent="-297180">
              <a:spcBef>
                <a:spcPts val="600"/>
              </a:spcBef>
              <a:buClrTx/>
              <a:buSzPct val="70000"/>
              <a:buChar char="■"/>
              <a:defRPr sz="2600" b="1"/>
            </a:lvl2pPr>
            <a:lvl3pPr marL="1184563" indent="-270163">
              <a:spcBef>
                <a:spcPts val="600"/>
              </a:spcBef>
              <a:buClrTx/>
              <a:buSzPct val="70000"/>
              <a:buChar char="p"/>
              <a:defRPr sz="2600" b="1"/>
            </a:lvl3pPr>
            <a:lvl4pPr marL="1668779" indent="-297179">
              <a:spcBef>
                <a:spcPts val="600"/>
              </a:spcBef>
              <a:buClrTx/>
              <a:buSzPct val="70000"/>
              <a:buChar char="■"/>
              <a:defRPr sz="2600" b="1"/>
            </a:lvl4pPr>
            <a:lvl5pPr marL="2125979" indent="-297179">
              <a:spcBef>
                <a:spcPts val="600"/>
              </a:spcBef>
              <a:buClrTx/>
              <a:buSzPct val="70000"/>
              <a:buChar char="□"/>
              <a:defRPr sz="2600" b="1"/>
            </a:lvl5pPr>
          </a:lstStyle>
          <a:p>
            <a:r>
              <a:t>Body Level One</a:t>
            </a:r>
          </a:p>
          <a:p>
            <a:pPr lvl="1"/>
            <a:r>
              <a:t>Body Level Two</a:t>
            </a:r>
          </a:p>
          <a:p>
            <a:pPr lvl="2"/>
            <a:r>
              <a:t>Body Level Three</a:t>
            </a:r>
          </a:p>
          <a:p>
            <a:pPr lvl="3"/>
            <a:r>
              <a:t>Body Level Four</a:t>
            </a:r>
          </a:p>
          <a:p>
            <a:pPr lvl="4"/>
            <a:r>
              <a:t>Body Level Five</a:t>
            </a:r>
          </a:p>
        </p:txBody>
      </p:sp>
      <p:sp>
        <p:nvSpPr>
          <p:cNvPr id="2720"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66"/>
        </a:solidFill>
        <a:effectLst/>
      </p:bgPr>
    </p:bg>
    <p:spTree>
      <p:nvGrpSpPr>
        <p:cNvPr id="1" name=""/>
        <p:cNvGrpSpPr/>
        <p:nvPr/>
      </p:nvGrpSpPr>
      <p:grpSpPr>
        <a:xfrm>
          <a:off x="0" y="0"/>
          <a:ext cx="0" cy="0"/>
          <a:chOff x="0" y="0"/>
          <a:chExt cx="0" cy="0"/>
        </a:xfrm>
      </p:grpSpPr>
      <p:sp>
        <p:nvSpPr>
          <p:cNvPr id="2727"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728"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742" name="Group 8"/>
          <p:cNvGrpSpPr/>
          <p:nvPr/>
        </p:nvGrpSpPr>
        <p:grpSpPr>
          <a:xfrm>
            <a:off x="228600" y="457199"/>
            <a:ext cx="1246188" cy="1371601"/>
            <a:chOff x="0" y="0"/>
            <a:chExt cx="1246187" cy="1371600"/>
          </a:xfrm>
        </p:grpSpPr>
        <p:sp>
          <p:nvSpPr>
            <p:cNvPr id="272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3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4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4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743" name="Title Text"/>
          <p:cNvSpPr txBox="1">
            <a:spLocks noGrp="1"/>
          </p:cNvSpPr>
          <p:nvPr>
            <p:ph type="title"/>
          </p:nvPr>
        </p:nvSpPr>
        <p:spPr>
          <a:xfrm>
            <a:off x="1676400" y="457200"/>
            <a:ext cx="7010400" cy="1295400"/>
          </a:xfrm>
          <a:prstGeom prst="rect">
            <a:avLst/>
          </a:prstGeom>
        </p:spPr>
        <p:txBody>
          <a:bodyPr lIns="45719" tIns="45719" rIns="45719" bIns="45719"/>
          <a:lstStyle>
            <a:lvl1pPr algn="l">
              <a:defRPr sz="3900">
                <a:solidFill>
                  <a:srgbClr val="FFFFFF"/>
                </a:solidFill>
              </a:defRPr>
            </a:lvl1pPr>
          </a:lstStyle>
          <a:p>
            <a:r>
              <a:t>Title Text</a:t>
            </a:r>
          </a:p>
        </p:txBody>
      </p:sp>
      <p:sp>
        <p:nvSpPr>
          <p:cNvPr id="2744" name="Body Level One…"/>
          <p:cNvSpPr txBox="1">
            <a:spLocks noGrp="1"/>
          </p:cNvSpPr>
          <p:nvPr>
            <p:ph type="body" idx="1"/>
          </p:nvPr>
        </p:nvSpPr>
        <p:spPr>
          <a:xfrm>
            <a:off x="1676400" y="1981200"/>
            <a:ext cx="7010400" cy="4114800"/>
          </a:xfrm>
          <a:prstGeom prst="rect">
            <a:avLst/>
          </a:prstGeom>
        </p:spPr>
        <p:txBody>
          <a:bodyPr lIns="45719" tIns="45719" rIns="45719" bIns="45719">
            <a:normAutofit/>
          </a:bodyPr>
          <a:lstStyle>
            <a:lvl1pPr>
              <a:spcBef>
                <a:spcPts val="600"/>
              </a:spcBef>
              <a:buClr>
                <a:srgbClr val="0078F0"/>
              </a:buClr>
              <a:buSzPct val="85000"/>
              <a:buChar char="□"/>
              <a:defRPr sz="2800"/>
            </a:lvl1pPr>
            <a:lvl2pPr marL="777239" indent="-320039">
              <a:spcBef>
                <a:spcPts val="600"/>
              </a:spcBef>
              <a:buClr>
                <a:srgbClr val="0078F0"/>
              </a:buClr>
              <a:buSzPct val="70000"/>
              <a:buChar char="■"/>
              <a:defRPr sz="2800"/>
            </a:lvl2pPr>
            <a:lvl3pPr marL="1205345" indent="-290945">
              <a:spcBef>
                <a:spcPts val="600"/>
              </a:spcBef>
              <a:buClr>
                <a:srgbClr val="0078F0"/>
              </a:buClr>
              <a:buSzPct val="70000"/>
              <a:buChar char="p"/>
              <a:defRPr sz="2800"/>
            </a:lvl3pPr>
            <a:lvl4pPr marL="1691639" indent="-320039">
              <a:spcBef>
                <a:spcPts val="600"/>
              </a:spcBef>
              <a:buClr>
                <a:srgbClr val="0078F0"/>
              </a:buClr>
              <a:buSzPct val="70000"/>
              <a:buChar char="■"/>
              <a:defRPr sz="2800"/>
            </a:lvl4pPr>
            <a:lvl5pPr marL="2148839" indent="-320039">
              <a:spcBef>
                <a:spcPts val="600"/>
              </a:spcBef>
              <a:buClr>
                <a:srgbClr val="0078F0"/>
              </a:buClr>
              <a:buSzPct val="7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45"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66"/>
        </a:solidFill>
        <a:effectLst/>
      </p:bgPr>
    </p:bg>
    <p:spTree>
      <p:nvGrpSpPr>
        <p:cNvPr id="1" name=""/>
        <p:cNvGrpSpPr/>
        <p:nvPr/>
      </p:nvGrpSpPr>
      <p:grpSpPr>
        <a:xfrm>
          <a:off x="0" y="0"/>
          <a:ext cx="0" cy="0"/>
          <a:chOff x="0" y="0"/>
          <a:chExt cx="0" cy="0"/>
        </a:xfrm>
      </p:grpSpPr>
      <p:sp>
        <p:nvSpPr>
          <p:cNvPr id="2752"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753"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767" name="Group 8"/>
          <p:cNvGrpSpPr/>
          <p:nvPr/>
        </p:nvGrpSpPr>
        <p:grpSpPr>
          <a:xfrm>
            <a:off x="228600" y="457199"/>
            <a:ext cx="1246188" cy="1371601"/>
            <a:chOff x="0" y="0"/>
            <a:chExt cx="1246187" cy="1371600"/>
          </a:xfrm>
        </p:grpSpPr>
        <p:sp>
          <p:nvSpPr>
            <p:cNvPr id="2754"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55"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56"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57"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58"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59"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0"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1"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2"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3"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4"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5"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66"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768"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FFFFFF"/>
                </a:solidFill>
              </a:defRPr>
            </a:lvl1pPr>
          </a:lstStyle>
          <a:p>
            <a:r>
              <a:t>Title Text</a:t>
            </a:r>
          </a:p>
        </p:txBody>
      </p:sp>
      <p:sp>
        <p:nvSpPr>
          <p:cNvPr id="2769"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70"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66"/>
        </a:solidFill>
        <a:effectLst/>
      </p:bgPr>
    </p:bg>
    <p:spTree>
      <p:nvGrpSpPr>
        <p:cNvPr id="1" name=""/>
        <p:cNvGrpSpPr/>
        <p:nvPr/>
      </p:nvGrpSpPr>
      <p:grpSpPr>
        <a:xfrm>
          <a:off x="0" y="0"/>
          <a:ext cx="0" cy="0"/>
          <a:chOff x="0" y="0"/>
          <a:chExt cx="0" cy="0"/>
        </a:xfrm>
      </p:grpSpPr>
      <p:sp>
        <p:nvSpPr>
          <p:cNvPr id="2777"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778"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792" name="Group 8"/>
          <p:cNvGrpSpPr/>
          <p:nvPr/>
        </p:nvGrpSpPr>
        <p:grpSpPr>
          <a:xfrm>
            <a:off x="228600" y="457199"/>
            <a:ext cx="1246188" cy="1371601"/>
            <a:chOff x="0" y="0"/>
            <a:chExt cx="1246187" cy="1371600"/>
          </a:xfrm>
        </p:grpSpPr>
        <p:sp>
          <p:nvSpPr>
            <p:cNvPr id="277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8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9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79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793" name="Title Text"/>
          <p:cNvSpPr txBox="1">
            <a:spLocks noGrp="1"/>
          </p:cNvSpPr>
          <p:nvPr>
            <p:ph type="title"/>
          </p:nvPr>
        </p:nvSpPr>
        <p:spPr>
          <a:xfrm>
            <a:off x="1676400" y="457200"/>
            <a:ext cx="7010400" cy="1295400"/>
          </a:xfrm>
          <a:prstGeom prst="rect">
            <a:avLst/>
          </a:prstGeom>
        </p:spPr>
        <p:txBody>
          <a:bodyPr lIns="45719" tIns="45719" rIns="45719" bIns="45719"/>
          <a:lstStyle>
            <a:lvl1pPr algn="l">
              <a:defRPr sz="3900">
                <a:solidFill>
                  <a:srgbClr val="FFFFFF"/>
                </a:solidFill>
              </a:defRPr>
            </a:lvl1pPr>
          </a:lstStyle>
          <a:p>
            <a:r>
              <a:t>Title Text</a:t>
            </a:r>
          </a:p>
        </p:txBody>
      </p:sp>
      <p:sp>
        <p:nvSpPr>
          <p:cNvPr id="2794" name="Body Level One…"/>
          <p:cNvSpPr txBox="1">
            <a:spLocks noGrp="1"/>
          </p:cNvSpPr>
          <p:nvPr>
            <p:ph type="body" sz="half" idx="1"/>
          </p:nvPr>
        </p:nvSpPr>
        <p:spPr>
          <a:xfrm>
            <a:off x="1676400" y="1981200"/>
            <a:ext cx="3429000" cy="4114800"/>
          </a:xfrm>
          <a:prstGeom prst="rect">
            <a:avLst/>
          </a:prstGeom>
        </p:spPr>
        <p:txBody>
          <a:bodyPr lIns="45719" tIns="45719" rIns="45719" bIns="45719">
            <a:normAutofit/>
          </a:bodyPr>
          <a:lstStyle>
            <a:lvl1pPr>
              <a:spcBef>
                <a:spcPts val="600"/>
              </a:spcBef>
              <a:buClr>
                <a:srgbClr val="0078F0"/>
              </a:buClr>
              <a:buSzPct val="85000"/>
              <a:buChar char="□"/>
              <a:defRPr sz="2800"/>
            </a:lvl1pPr>
            <a:lvl2pPr marL="790575" indent="-333375">
              <a:spcBef>
                <a:spcPts val="600"/>
              </a:spcBef>
              <a:buClr>
                <a:srgbClr val="0078F0"/>
              </a:buClr>
              <a:buSzPct val="70000"/>
              <a:buChar char="■"/>
              <a:defRPr sz="2800"/>
            </a:lvl2pPr>
            <a:lvl3pPr marL="1234439" indent="-320039">
              <a:spcBef>
                <a:spcPts val="600"/>
              </a:spcBef>
              <a:buClr>
                <a:srgbClr val="0078F0"/>
              </a:buClr>
              <a:buSzPct val="70000"/>
              <a:buChar char="p"/>
              <a:defRPr sz="2800"/>
            </a:lvl3pPr>
            <a:lvl4pPr marL="1727200" indent="-355600">
              <a:spcBef>
                <a:spcPts val="600"/>
              </a:spcBef>
              <a:buClr>
                <a:srgbClr val="0078F0"/>
              </a:buClr>
              <a:buSzPct val="70000"/>
              <a:buChar char="■"/>
              <a:defRPr sz="2800"/>
            </a:lvl4pPr>
            <a:lvl5pPr marL="2184400" indent="-355600">
              <a:spcBef>
                <a:spcPts val="600"/>
              </a:spcBef>
              <a:buClr>
                <a:srgbClr val="0078F0"/>
              </a:buClr>
              <a:buSzPct val="7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95"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66"/>
        </a:solidFill>
        <a:effectLst/>
      </p:bgPr>
    </p:bg>
    <p:spTree>
      <p:nvGrpSpPr>
        <p:cNvPr id="1" name=""/>
        <p:cNvGrpSpPr/>
        <p:nvPr/>
      </p:nvGrpSpPr>
      <p:grpSpPr>
        <a:xfrm>
          <a:off x="0" y="0"/>
          <a:ext cx="0" cy="0"/>
          <a:chOff x="0" y="0"/>
          <a:chExt cx="0" cy="0"/>
        </a:xfrm>
      </p:grpSpPr>
      <p:sp>
        <p:nvSpPr>
          <p:cNvPr id="2802"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803"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817" name="Group 8"/>
          <p:cNvGrpSpPr/>
          <p:nvPr/>
        </p:nvGrpSpPr>
        <p:grpSpPr>
          <a:xfrm>
            <a:off x="228600" y="457199"/>
            <a:ext cx="1246188" cy="1371601"/>
            <a:chOff x="0" y="0"/>
            <a:chExt cx="1246187" cy="1371600"/>
          </a:xfrm>
        </p:grpSpPr>
        <p:sp>
          <p:nvSpPr>
            <p:cNvPr id="2804"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05"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06"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07"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08"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09"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0"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1"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2"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3"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4"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5"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16"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818" name="Title Text"/>
          <p:cNvSpPr txBox="1">
            <a:spLocks noGrp="1"/>
          </p:cNvSpPr>
          <p:nvPr>
            <p:ph type="title"/>
          </p:nvPr>
        </p:nvSpPr>
        <p:spPr>
          <a:xfrm>
            <a:off x="457200" y="274638"/>
            <a:ext cx="8229600" cy="1143001"/>
          </a:xfrm>
          <a:prstGeom prst="rect">
            <a:avLst/>
          </a:prstGeom>
        </p:spPr>
        <p:txBody>
          <a:bodyPr lIns="45719" tIns="45719" rIns="45719" bIns="45719"/>
          <a:lstStyle>
            <a:lvl1pPr algn="l">
              <a:defRPr sz="3900">
                <a:solidFill>
                  <a:srgbClr val="FFFFFF"/>
                </a:solidFill>
              </a:defRPr>
            </a:lvl1pPr>
          </a:lstStyle>
          <a:p>
            <a:r>
              <a:t>Title Text</a:t>
            </a:r>
          </a:p>
        </p:txBody>
      </p:sp>
      <p:sp>
        <p:nvSpPr>
          <p:cNvPr id="281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20"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pPr>
            <a:endParaRPr/>
          </a:p>
        </p:txBody>
      </p:sp>
      <p:sp>
        <p:nvSpPr>
          <p:cNvPr id="2821"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32"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66"/>
        </a:solidFill>
        <a:effectLst/>
      </p:bgPr>
    </p:bg>
    <p:spTree>
      <p:nvGrpSpPr>
        <p:cNvPr id="1" name=""/>
        <p:cNvGrpSpPr/>
        <p:nvPr/>
      </p:nvGrpSpPr>
      <p:grpSpPr>
        <a:xfrm>
          <a:off x="0" y="0"/>
          <a:ext cx="0" cy="0"/>
          <a:chOff x="0" y="0"/>
          <a:chExt cx="0" cy="0"/>
        </a:xfrm>
      </p:grpSpPr>
      <p:sp>
        <p:nvSpPr>
          <p:cNvPr id="2828"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829"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843" name="Group 8"/>
          <p:cNvGrpSpPr/>
          <p:nvPr/>
        </p:nvGrpSpPr>
        <p:grpSpPr>
          <a:xfrm>
            <a:off x="228600" y="457199"/>
            <a:ext cx="1246188" cy="1371601"/>
            <a:chOff x="0" y="0"/>
            <a:chExt cx="1246187" cy="1371600"/>
          </a:xfrm>
        </p:grpSpPr>
        <p:sp>
          <p:nvSpPr>
            <p:cNvPr id="283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3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4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4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4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844" name="Title Text"/>
          <p:cNvSpPr txBox="1">
            <a:spLocks noGrp="1"/>
          </p:cNvSpPr>
          <p:nvPr>
            <p:ph type="title"/>
          </p:nvPr>
        </p:nvSpPr>
        <p:spPr>
          <a:xfrm>
            <a:off x="1676400" y="457200"/>
            <a:ext cx="7010400" cy="1295400"/>
          </a:xfrm>
          <a:prstGeom prst="rect">
            <a:avLst/>
          </a:prstGeom>
        </p:spPr>
        <p:txBody>
          <a:bodyPr lIns="45719" tIns="45719" rIns="45719" bIns="45719"/>
          <a:lstStyle>
            <a:lvl1pPr algn="l">
              <a:defRPr sz="3900">
                <a:solidFill>
                  <a:srgbClr val="FFFFFF"/>
                </a:solidFill>
              </a:defRPr>
            </a:lvl1pPr>
          </a:lstStyle>
          <a:p>
            <a:r>
              <a:t>Title Text</a:t>
            </a:r>
          </a:p>
        </p:txBody>
      </p:sp>
      <p:sp>
        <p:nvSpPr>
          <p:cNvPr id="2845"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66"/>
        </a:solidFill>
        <a:effectLst/>
      </p:bgPr>
    </p:bg>
    <p:spTree>
      <p:nvGrpSpPr>
        <p:cNvPr id="1" name=""/>
        <p:cNvGrpSpPr/>
        <p:nvPr/>
      </p:nvGrpSpPr>
      <p:grpSpPr>
        <a:xfrm>
          <a:off x="0" y="0"/>
          <a:ext cx="0" cy="0"/>
          <a:chOff x="0" y="0"/>
          <a:chExt cx="0" cy="0"/>
        </a:xfrm>
      </p:grpSpPr>
      <p:sp>
        <p:nvSpPr>
          <p:cNvPr id="2852"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853"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867" name="Group 8"/>
          <p:cNvGrpSpPr/>
          <p:nvPr/>
        </p:nvGrpSpPr>
        <p:grpSpPr>
          <a:xfrm>
            <a:off x="228600" y="457199"/>
            <a:ext cx="1246188" cy="1371601"/>
            <a:chOff x="0" y="0"/>
            <a:chExt cx="1246187" cy="1371600"/>
          </a:xfrm>
        </p:grpSpPr>
        <p:sp>
          <p:nvSpPr>
            <p:cNvPr id="2854"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55"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56"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57"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58"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59"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0"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1"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2"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3"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4"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5"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66"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868"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66"/>
        </a:solidFill>
        <a:effectLst/>
      </p:bgPr>
    </p:bg>
    <p:spTree>
      <p:nvGrpSpPr>
        <p:cNvPr id="1" name=""/>
        <p:cNvGrpSpPr/>
        <p:nvPr/>
      </p:nvGrpSpPr>
      <p:grpSpPr>
        <a:xfrm>
          <a:off x="0" y="0"/>
          <a:ext cx="0" cy="0"/>
          <a:chOff x="0" y="0"/>
          <a:chExt cx="0" cy="0"/>
        </a:xfrm>
      </p:grpSpPr>
      <p:sp>
        <p:nvSpPr>
          <p:cNvPr id="2875"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876"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890" name="Group 8"/>
          <p:cNvGrpSpPr/>
          <p:nvPr/>
        </p:nvGrpSpPr>
        <p:grpSpPr>
          <a:xfrm>
            <a:off x="228600" y="457199"/>
            <a:ext cx="1246188" cy="1371601"/>
            <a:chOff x="0" y="0"/>
            <a:chExt cx="1246187" cy="1371600"/>
          </a:xfrm>
        </p:grpSpPr>
        <p:sp>
          <p:nvSpPr>
            <p:cNvPr id="2877"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78"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79"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0"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1"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2"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3"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4"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5"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6"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7"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8"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889"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891"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FFFFFF"/>
                </a:solidFill>
              </a:defRPr>
            </a:lvl1pPr>
          </a:lstStyle>
          <a:p>
            <a:r>
              <a:t>Title Text</a:t>
            </a:r>
          </a:p>
        </p:txBody>
      </p:sp>
      <p:sp>
        <p:nvSpPr>
          <p:cNvPr id="2892"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0078F0"/>
              </a:buClr>
              <a:buSzPct val="85000"/>
              <a:buChar char="□"/>
            </a:lvl1pPr>
            <a:lvl2pPr>
              <a:buClr>
                <a:srgbClr val="0078F0"/>
              </a:buClr>
              <a:buSzPct val="70000"/>
              <a:buChar char="■"/>
            </a:lvl2pPr>
            <a:lvl3pPr>
              <a:buClr>
                <a:srgbClr val="0078F0"/>
              </a:buClr>
              <a:buSzPct val="70000"/>
              <a:buChar char="p"/>
            </a:lvl3pPr>
            <a:lvl4pPr>
              <a:buClr>
                <a:srgbClr val="0078F0"/>
              </a:buClr>
              <a:buSzPct val="70000"/>
              <a:buChar char="■"/>
            </a:lvl4pPr>
            <a:lvl5pPr>
              <a:buClr>
                <a:srgbClr val="0078F0"/>
              </a:buClr>
              <a:buSzPct val="70000"/>
              <a:buChar char="□"/>
            </a:lvl5pPr>
          </a:lstStyle>
          <a:p>
            <a:r>
              <a:t>Body Level One</a:t>
            </a:r>
          </a:p>
          <a:p>
            <a:pPr lvl="1"/>
            <a:r>
              <a:t>Body Level Two</a:t>
            </a:r>
          </a:p>
          <a:p>
            <a:pPr lvl="2"/>
            <a:r>
              <a:t>Body Level Three</a:t>
            </a:r>
          </a:p>
          <a:p>
            <a:pPr lvl="3"/>
            <a:r>
              <a:t>Body Level Four</a:t>
            </a:r>
          </a:p>
          <a:p>
            <a:pPr lvl="4"/>
            <a:r>
              <a:t>Body Level Five</a:t>
            </a:r>
          </a:p>
        </p:txBody>
      </p:sp>
      <p:sp>
        <p:nvSpPr>
          <p:cNvPr id="2893"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pPr>
            <a:endParaRPr/>
          </a:p>
        </p:txBody>
      </p:sp>
      <p:sp>
        <p:nvSpPr>
          <p:cNvPr id="2894"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66"/>
        </a:solidFill>
        <a:effectLst/>
      </p:bgPr>
    </p:bg>
    <p:spTree>
      <p:nvGrpSpPr>
        <p:cNvPr id="1" name=""/>
        <p:cNvGrpSpPr/>
        <p:nvPr/>
      </p:nvGrpSpPr>
      <p:grpSpPr>
        <a:xfrm>
          <a:off x="0" y="0"/>
          <a:ext cx="0" cy="0"/>
          <a:chOff x="0" y="0"/>
          <a:chExt cx="0" cy="0"/>
        </a:xfrm>
      </p:grpSpPr>
      <p:sp>
        <p:nvSpPr>
          <p:cNvPr id="2901"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902"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916" name="Group 8"/>
          <p:cNvGrpSpPr/>
          <p:nvPr/>
        </p:nvGrpSpPr>
        <p:grpSpPr>
          <a:xfrm>
            <a:off x="228600" y="457199"/>
            <a:ext cx="1246188" cy="1371601"/>
            <a:chOff x="0" y="0"/>
            <a:chExt cx="1246187" cy="1371600"/>
          </a:xfrm>
        </p:grpSpPr>
        <p:sp>
          <p:nvSpPr>
            <p:cNvPr id="290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0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1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917"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FFFFFF"/>
                </a:solidFill>
              </a:defRPr>
            </a:lvl1pPr>
          </a:lstStyle>
          <a:p>
            <a:r>
              <a:t>Title Text</a:t>
            </a:r>
          </a:p>
        </p:txBody>
      </p:sp>
      <p:sp>
        <p:nvSpPr>
          <p:cNvPr id="2918"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291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66"/>
        </a:solidFill>
        <a:effectLst/>
      </p:bgPr>
    </p:bg>
    <p:spTree>
      <p:nvGrpSpPr>
        <p:cNvPr id="1" name=""/>
        <p:cNvGrpSpPr/>
        <p:nvPr/>
      </p:nvGrpSpPr>
      <p:grpSpPr>
        <a:xfrm>
          <a:off x="0" y="0"/>
          <a:ext cx="0" cy="0"/>
          <a:chOff x="0" y="0"/>
          <a:chExt cx="0" cy="0"/>
        </a:xfrm>
      </p:grpSpPr>
      <p:sp>
        <p:nvSpPr>
          <p:cNvPr id="2927"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928"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942" name="Group 8"/>
          <p:cNvGrpSpPr/>
          <p:nvPr/>
        </p:nvGrpSpPr>
        <p:grpSpPr>
          <a:xfrm>
            <a:off x="228600" y="457199"/>
            <a:ext cx="1246188" cy="1371601"/>
            <a:chOff x="0" y="0"/>
            <a:chExt cx="1246187" cy="1371600"/>
          </a:xfrm>
        </p:grpSpPr>
        <p:sp>
          <p:nvSpPr>
            <p:cNvPr id="292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3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4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4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943" name="Title Text"/>
          <p:cNvSpPr txBox="1">
            <a:spLocks noGrp="1"/>
          </p:cNvSpPr>
          <p:nvPr>
            <p:ph type="title"/>
          </p:nvPr>
        </p:nvSpPr>
        <p:spPr>
          <a:xfrm>
            <a:off x="1676400" y="457200"/>
            <a:ext cx="7010400" cy="1295400"/>
          </a:xfrm>
          <a:prstGeom prst="rect">
            <a:avLst/>
          </a:prstGeom>
        </p:spPr>
        <p:txBody>
          <a:bodyPr lIns="45719" tIns="45719" rIns="45719" bIns="45719"/>
          <a:lstStyle>
            <a:lvl1pPr algn="l">
              <a:defRPr sz="3900">
                <a:solidFill>
                  <a:srgbClr val="FFFFFF"/>
                </a:solidFill>
              </a:defRPr>
            </a:lvl1pPr>
          </a:lstStyle>
          <a:p>
            <a:r>
              <a:t>Title Text</a:t>
            </a:r>
          </a:p>
        </p:txBody>
      </p:sp>
      <p:sp>
        <p:nvSpPr>
          <p:cNvPr id="2944" name="Body Level One…"/>
          <p:cNvSpPr txBox="1">
            <a:spLocks noGrp="1"/>
          </p:cNvSpPr>
          <p:nvPr>
            <p:ph type="body" idx="1"/>
          </p:nvPr>
        </p:nvSpPr>
        <p:spPr>
          <a:xfrm>
            <a:off x="1676400" y="1981200"/>
            <a:ext cx="7010400" cy="4114800"/>
          </a:xfrm>
          <a:prstGeom prst="rect">
            <a:avLst/>
          </a:prstGeom>
        </p:spPr>
        <p:txBody>
          <a:bodyPr lIns="45719" tIns="45719" rIns="45719" bIns="45719">
            <a:normAutofit/>
          </a:bodyPr>
          <a:lstStyle>
            <a:lvl1pPr>
              <a:spcBef>
                <a:spcPts val="600"/>
              </a:spcBef>
              <a:buClr>
                <a:srgbClr val="0078F0"/>
              </a:buClr>
              <a:buSzPct val="85000"/>
              <a:buChar char="□"/>
              <a:defRPr sz="2800"/>
            </a:lvl1pPr>
            <a:lvl2pPr marL="777239" indent="-320039">
              <a:spcBef>
                <a:spcPts val="600"/>
              </a:spcBef>
              <a:buClr>
                <a:srgbClr val="0078F0"/>
              </a:buClr>
              <a:buSzPct val="70000"/>
              <a:buChar char="■"/>
              <a:defRPr sz="2800"/>
            </a:lvl2pPr>
            <a:lvl3pPr marL="1205345" indent="-290945">
              <a:spcBef>
                <a:spcPts val="600"/>
              </a:spcBef>
              <a:buClr>
                <a:srgbClr val="0078F0"/>
              </a:buClr>
              <a:buSzPct val="70000"/>
              <a:buChar char="p"/>
              <a:defRPr sz="2800"/>
            </a:lvl3pPr>
            <a:lvl4pPr marL="1691639" indent="-320039">
              <a:spcBef>
                <a:spcPts val="600"/>
              </a:spcBef>
              <a:buClr>
                <a:srgbClr val="0078F0"/>
              </a:buClr>
              <a:buSzPct val="70000"/>
              <a:buChar char="■"/>
              <a:defRPr sz="2800"/>
            </a:lvl4pPr>
            <a:lvl5pPr marL="2148839" indent="-320039">
              <a:spcBef>
                <a:spcPts val="600"/>
              </a:spcBef>
              <a:buClr>
                <a:srgbClr val="0078F0"/>
              </a:buClr>
              <a:buSzPct val="7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5"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66"/>
        </a:solidFill>
        <a:effectLst/>
      </p:bgPr>
    </p:bg>
    <p:spTree>
      <p:nvGrpSpPr>
        <p:cNvPr id="1" name=""/>
        <p:cNvGrpSpPr/>
        <p:nvPr/>
      </p:nvGrpSpPr>
      <p:grpSpPr>
        <a:xfrm>
          <a:off x="0" y="0"/>
          <a:ext cx="0" cy="0"/>
          <a:chOff x="0" y="0"/>
          <a:chExt cx="0" cy="0"/>
        </a:xfrm>
      </p:grpSpPr>
      <p:sp>
        <p:nvSpPr>
          <p:cNvPr id="2952" name="Line 6"/>
          <p:cNvSpPr/>
          <p:nvPr/>
        </p:nvSpPr>
        <p:spPr>
          <a:xfrm>
            <a:off x="266700" y="6172200"/>
            <a:ext cx="8610600" cy="0"/>
          </a:xfrm>
          <a:prstGeom prst="line">
            <a:avLst/>
          </a:prstGeom>
          <a:ln w="12700">
            <a:solidFill>
              <a:srgbClr val="FFFFFF"/>
            </a:solidFill>
          </a:ln>
        </p:spPr>
        <p:txBody>
          <a:bodyPr lIns="45719" rIns="45719"/>
          <a:lstStyle/>
          <a:p>
            <a:pPr>
              <a:defRPr>
                <a:solidFill>
                  <a:srgbClr val="FFFFFF"/>
                </a:solidFill>
              </a:defRPr>
            </a:pPr>
            <a:endParaRPr/>
          </a:p>
        </p:txBody>
      </p:sp>
      <p:sp>
        <p:nvSpPr>
          <p:cNvPr id="2953" name="Line 7"/>
          <p:cNvSpPr/>
          <p:nvPr/>
        </p:nvSpPr>
        <p:spPr>
          <a:xfrm>
            <a:off x="228600" y="304800"/>
            <a:ext cx="8610600" cy="0"/>
          </a:xfrm>
          <a:prstGeom prst="line">
            <a:avLst/>
          </a:prstGeom>
          <a:ln w="76200">
            <a:solidFill>
              <a:srgbClr val="FFFFFF"/>
            </a:solidFill>
          </a:ln>
        </p:spPr>
        <p:txBody>
          <a:bodyPr lIns="45719" rIns="45719"/>
          <a:lstStyle/>
          <a:p>
            <a:pPr>
              <a:defRPr>
                <a:solidFill>
                  <a:srgbClr val="FFFFFF"/>
                </a:solidFill>
              </a:defRPr>
            </a:pPr>
            <a:endParaRPr/>
          </a:p>
        </p:txBody>
      </p:sp>
      <p:grpSp>
        <p:nvGrpSpPr>
          <p:cNvPr id="2967" name="Group 8"/>
          <p:cNvGrpSpPr/>
          <p:nvPr/>
        </p:nvGrpSpPr>
        <p:grpSpPr>
          <a:xfrm>
            <a:off x="228600" y="457199"/>
            <a:ext cx="1246188" cy="1371601"/>
            <a:chOff x="0" y="0"/>
            <a:chExt cx="1246187" cy="1371600"/>
          </a:xfrm>
        </p:grpSpPr>
        <p:sp>
          <p:nvSpPr>
            <p:cNvPr id="2954"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55"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56"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57"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58"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59"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0"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1"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2"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3"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4"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5"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sp>
          <p:nvSpPr>
            <p:cNvPr id="2966"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rgbClr val="FFFFFF"/>
                  </a:solidFill>
                </a:defRPr>
              </a:pPr>
              <a:endParaRPr/>
            </a:p>
          </p:txBody>
        </p:sp>
      </p:grpSp>
      <p:sp>
        <p:nvSpPr>
          <p:cNvPr id="2968" name="Title Text"/>
          <p:cNvSpPr txBox="1">
            <a:spLocks noGrp="1"/>
          </p:cNvSpPr>
          <p:nvPr>
            <p:ph type="title"/>
          </p:nvPr>
        </p:nvSpPr>
        <p:spPr>
          <a:xfrm>
            <a:off x="6934200" y="457200"/>
            <a:ext cx="1752600" cy="5638800"/>
          </a:xfrm>
          <a:prstGeom prst="rect">
            <a:avLst/>
          </a:prstGeom>
        </p:spPr>
        <p:txBody>
          <a:bodyPr lIns="45719" tIns="45719" rIns="45719" bIns="45719"/>
          <a:lstStyle>
            <a:lvl1pPr algn="l">
              <a:defRPr sz="3900">
                <a:solidFill>
                  <a:srgbClr val="FFFFFF"/>
                </a:solidFill>
              </a:defRPr>
            </a:lvl1pPr>
          </a:lstStyle>
          <a:p>
            <a:r>
              <a:t>Title Text</a:t>
            </a:r>
          </a:p>
        </p:txBody>
      </p:sp>
      <p:sp>
        <p:nvSpPr>
          <p:cNvPr id="2969" name="Body Level One…"/>
          <p:cNvSpPr txBox="1">
            <a:spLocks noGrp="1"/>
          </p:cNvSpPr>
          <p:nvPr>
            <p:ph type="body" idx="1"/>
          </p:nvPr>
        </p:nvSpPr>
        <p:spPr>
          <a:xfrm>
            <a:off x="1676400" y="457200"/>
            <a:ext cx="5105400" cy="5638800"/>
          </a:xfrm>
          <a:prstGeom prst="rect">
            <a:avLst/>
          </a:prstGeom>
        </p:spPr>
        <p:txBody>
          <a:bodyPr lIns="45719" tIns="45719" rIns="45719" bIns="45719">
            <a:normAutofit/>
          </a:bodyPr>
          <a:lstStyle>
            <a:lvl1pPr>
              <a:spcBef>
                <a:spcPts val="600"/>
              </a:spcBef>
              <a:buClr>
                <a:srgbClr val="0078F0"/>
              </a:buClr>
              <a:buSzPct val="85000"/>
              <a:buChar char="□"/>
              <a:defRPr sz="2800"/>
            </a:lvl1pPr>
            <a:lvl2pPr marL="777239" indent="-320039">
              <a:spcBef>
                <a:spcPts val="600"/>
              </a:spcBef>
              <a:buClr>
                <a:srgbClr val="0078F0"/>
              </a:buClr>
              <a:buSzPct val="70000"/>
              <a:buChar char="■"/>
              <a:defRPr sz="2800"/>
            </a:lvl2pPr>
            <a:lvl3pPr marL="1205345" indent="-290945">
              <a:spcBef>
                <a:spcPts val="600"/>
              </a:spcBef>
              <a:buClr>
                <a:srgbClr val="0078F0"/>
              </a:buClr>
              <a:buSzPct val="70000"/>
              <a:buChar char="p"/>
              <a:defRPr sz="2800"/>
            </a:lvl3pPr>
            <a:lvl4pPr marL="1691639" indent="-320039">
              <a:spcBef>
                <a:spcPts val="600"/>
              </a:spcBef>
              <a:buClr>
                <a:srgbClr val="0078F0"/>
              </a:buClr>
              <a:buSzPct val="70000"/>
              <a:buChar char="■"/>
              <a:defRPr sz="2800"/>
            </a:lvl4pPr>
            <a:lvl5pPr marL="2148839" indent="-320039">
              <a:spcBef>
                <a:spcPts val="600"/>
              </a:spcBef>
              <a:buClr>
                <a:srgbClr val="0078F0"/>
              </a:buClr>
              <a:buSzPct val="7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70" name="Slide Number"/>
          <p:cNvSpPr txBox="1">
            <a:spLocks noGrp="1"/>
          </p:cNvSpPr>
          <p:nvPr>
            <p:ph type="sldNum" sz="quarter" idx="2"/>
          </p:nvPr>
        </p:nvSpPr>
        <p:spPr>
          <a:xfrm>
            <a:off x="8413144" y="6248400"/>
            <a:ext cx="273657" cy="264255"/>
          </a:xfrm>
          <a:prstGeom prst="rect">
            <a:avLst/>
          </a:prstGeom>
        </p:spPr>
        <p:txBody>
          <a:bodyPr anchor="t"/>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7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9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29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86" name="Title Text"/>
          <p:cNvSpPr txBox="1">
            <a:spLocks noGrp="1"/>
          </p:cNvSpPr>
          <p:nvPr>
            <p:ph type="title"/>
          </p:nvPr>
        </p:nvSpPr>
        <p:spPr>
          <a:prstGeom prst="rect">
            <a:avLst/>
          </a:prstGeom>
        </p:spPr>
        <p:txBody>
          <a:bodyPr/>
          <a:lstStyle/>
          <a:p>
            <a:r>
              <a:t>Title Text</a:t>
            </a:r>
          </a:p>
        </p:txBody>
      </p:sp>
      <p:sp>
        <p:nvSpPr>
          <p:cNvPr id="298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9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9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9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04" name="Title Text"/>
          <p:cNvSpPr txBox="1">
            <a:spLocks noGrp="1"/>
          </p:cNvSpPr>
          <p:nvPr>
            <p:ph type="title"/>
          </p:nvPr>
        </p:nvSpPr>
        <p:spPr>
          <a:prstGeom prst="rect">
            <a:avLst/>
          </a:prstGeom>
        </p:spPr>
        <p:txBody>
          <a:bodyPr/>
          <a:lstStyle/>
          <a:p>
            <a:r>
              <a:t>Title Text</a:t>
            </a:r>
          </a:p>
        </p:txBody>
      </p:sp>
      <p:sp>
        <p:nvSpPr>
          <p:cNvPr id="30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0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41"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01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015"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ClrTx/>
              <a:buSzTx/>
              <a:buNone/>
              <a:defRPr sz="2400" b="1"/>
            </a:pPr>
            <a:endParaRPr/>
          </a:p>
        </p:txBody>
      </p:sp>
      <p:sp>
        <p:nvSpPr>
          <p:cNvPr id="30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023" name="Title Text"/>
          <p:cNvSpPr txBox="1">
            <a:spLocks noGrp="1"/>
          </p:cNvSpPr>
          <p:nvPr>
            <p:ph type="title"/>
          </p:nvPr>
        </p:nvSpPr>
        <p:spPr>
          <a:prstGeom prst="rect">
            <a:avLst/>
          </a:prstGeom>
        </p:spPr>
        <p:txBody>
          <a:bodyPr/>
          <a:lstStyle/>
          <a:p>
            <a:r>
              <a:t>Title Text</a:t>
            </a:r>
          </a:p>
        </p:txBody>
      </p:sp>
      <p:sp>
        <p:nvSpPr>
          <p:cNvPr id="30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0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3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40"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30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04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049"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0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0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058" name="Title Text"/>
          <p:cNvSpPr txBox="1">
            <a:spLocks noGrp="1"/>
          </p:cNvSpPr>
          <p:nvPr>
            <p:ph type="title"/>
          </p:nvPr>
        </p:nvSpPr>
        <p:spPr>
          <a:prstGeom prst="rect">
            <a:avLst/>
          </a:prstGeom>
        </p:spPr>
        <p:txBody>
          <a:bodyPr/>
          <a:lstStyle/>
          <a:p>
            <a:r>
              <a:t>Title Text</a:t>
            </a:r>
          </a:p>
        </p:txBody>
      </p:sp>
      <p:sp>
        <p:nvSpPr>
          <p:cNvPr id="305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67" name="Title Text"/>
          <p:cNvSpPr txBox="1">
            <a:spLocks noGrp="1"/>
          </p:cNvSpPr>
          <p:nvPr>
            <p:ph type="title"/>
          </p:nvPr>
        </p:nvSpPr>
        <p:spPr>
          <a:xfrm>
            <a:off x="6515100" y="609600"/>
            <a:ext cx="1943100" cy="5486400"/>
          </a:xfrm>
          <a:prstGeom prst="rect">
            <a:avLst/>
          </a:prstGeom>
        </p:spPr>
        <p:txBody>
          <a:bodyPr/>
          <a:lstStyle/>
          <a:p>
            <a:r>
              <a:t>Title Text</a:t>
            </a:r>
          </a:p>
        </p:txBody>
      </p:sp>
      <p:sp>
        <p:nvSpPr>
          <p:cNvPr id="3068" name="Body Level One…"/>
          <p:cNvSpPr txBox="1">
            <a:spLocks noGrp="1"/>
          </p:cNvSpPr>
          <p:nvPr>
            <p:ph type="body" idx="1"/>
          </p:nvPr>
        </p:nvSpPr>
        <p:spPr>
          <a:xfrm>
            <a:off x="685800" y="609600"/>
            <a:ext cx="56769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3076" name="Title Text"/>
          <p:cNvSpPr txBox="1">
            <a:spLocks noGrp="1"/>
          </p:cNvSpPr>
          <p:nvPr>
            <p:ph type="title"/>
          </p:nvPr>
        </p:nvSpPr>
        <p:spPr>
          <a:prstGeom prst="rect">
            <a:avLst/>
          </a:prstGeom>
        </p:spPr>
        <p:txBody>
          <a:bodyPr/>
          <a:lstStyle/>
          <a:p>
            <a:r>
              <a:t>Title Text</a:t>
            </a:r>
          </a:p>
        </p:txBody>
      </p:sp>
      <p:sp>
        <p:nvSpPr>
          <p:cNvPr id="3077"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089" name="Group 2"/>
          <p:cNvGrpSpPr/>
          <p:nvPr/>
        </p:nvGrpSpPr>
        <p:grpSpPr>
          <a:xfrm>
            <a:off x="0" y="-1"/>
            <a:ext cx="8477251" cy="6172202"/>
            <a:chOff x="0" y="0"/>
            <a:chExt cx="8477250" cy="6172200"/>
          </a:xfrm>
        </p:grpSpPr>
        <p:sp>
          <p:nvSpPr>
            <p:cNvPr id="3085"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086"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087"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088"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090" name="Title Text"/>
          <p:cNvSpPr txBox="1">
            <a:spLocks noGrp="1"/>
          </p:cNvSpPr>
          <p:nvPr>
            <p:ph type="title"/>
          </p:nvPr>
        </p:nvSpPr>
        <p:spPr>
          <a:xfrm>
            <a:off x="685800" y="1143000"/>
            <a:ext cx="7772400" cy="11430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091" name="Body Level One…"/>
          <p:cNvSpPr txBox="1">
            <a:spLocks noGrp="1"/>
          </p:cNvSpPr>
          <p:nvPr>
            <p:ph type="body" sz="quarter" idx="1"/>
          </p:nvPr>
        </p:nvSpPr>
        <p:spPr>
          <a:xfrm>
            <a:off x="1371600" y="2819400"/>
            <a:ext cx="6400800" cy="1752600"/>
          </a:xfrm>
          <a:prstGeom prst="rect">
            <a:avLst/>
          </a:prstGeom>
        </p:spPr>
        <p:txBody>
          <a:bodyPr lIns="46037" tIns="46037" rIns="46037" bIns="46037">
            <a:normAutofit/>
          </a:bodyPr>
          <a:lstStyle>
            <a:lvl1pPr marL="0" indent="0" algn="ctr">
              <a:buClrTx/>
              <a:buSzTx/>
              <a:buNone/>
              <a:defRPr b="1">
                <a:effectLst>
                  <a:outerShdw blurRad="38100" dist="38100" dir="2700000" rotWithShape="0">
                    <a:srgbClr val="000000"/>
                  </a:outerShdw>
                </a:effectLst>
              </a:defRPr>
            </a:lvl1pPr>
            <a:lvl2pPr algn="ctr">
              <a:buClrTx/>
              <a:buChar char="–"/>
              <a:defRPr b="1">
                <a:effectLst>
                  <a:outerShdw blurRad="38100" dist="38100" dir="2700000" rotWithShape="0">
                    <a:srgbClr val="000000"/>
                  </a:outerShdw>
                </a:effectLst>
              </a:defRPr>
            </a:lvl2pPr>
            <a:lvl3pPr algn="ctr">
              <a:buClrTx/>
              <a:buChar char="»"/>
              <a:defRPr b="1">
                <a:effectLst>
                  <a:outerShdw blurRad="38100" dist="38100" dir="2700000" rotWithShape="0">
                    <a:srgbClr val="000000"/>
                  </a:outerShdw>
                </a:effectLst>
              </a:defRPr>
            </a:lvl3pPr>
            <a:lvl4pPr algn="ctr">
              <a:buClrTx/>
              <a:buSzPct val="75000"/>
              <a:buChar char="■"/>
              <a:defRPr b="1">
                <a:effectLst>
                  <a:outerShdw blurRad="38100" dist="38100" dir="2700000" rotWithShape="0">
                    <a:srgbClr val="000000"/>
                  </a:outerShdw>
                </a:effectLst>
              </a:defRPr>
            </a:lvl4pPr>
            <a:lvl5pPr algn="ctr">
              <a:buClrTx/>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092"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03" name="Group 2"/>
          <p:cNvGrpSpPr/>
          <p:nvPr/>
        </p:nvGrpSpPr>
        <p:grpSpPr>
          <a:xfrm>
            <a:off x="0" y="-1"/>
            <a:ext cx="8477251" cy="6172202"/>
            <a:chOff x="0" y="0"/>
            <a:chExt cx="8477250" cy="6172200"/>
          </a:xfrm>
        </p:grpSpPr>
        <p:sp>
          <p:nvSpPr>
            <p:cNvPr id="3099"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00"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01"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02"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04" name="Title Text"/>
          <p:cNvSpPr txBox="1">
            <a:spLocks noGrp="1"/>
          </p:cNvSpPr>
          <p:nvPr>
            <p:ph type="title"/>
          </p:nvPr>
        </p:nvSpPr>
        <p:spPr>
          <a:xfrm>
            <a:off x="34925" y="228600"/>
            <a:ext cx="9070975"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105" name="Body Level One…"/>
          <p:cNvSpPr txBox="1">
            <a:spLocks noGrp="1"/>
          </p:cNvSpPr>
          <p:nvPr>
            <p:ph type="body" idx="1"/>
          </p:nvPr>
        </p:nvSpPr>
        <p:spPr>
          <a:xfrm>
            <a:off x="34925" y="1641475"/>
            <a:ext cx="9070975" cy="4454525"/>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06"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150"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17" name="Group 2"/>
          <p:cNvGrpSpPr/>
          <p:nvPr/>
        </p:nvGrpSpPr>
        <p:grpSpPr>
          <a:xfrm>
            <a:off x="0" y="-1"/>
            <a:ext cx="8477251" cy="6172202"/>
            <a:chOff x="0" y="0"/>
            <a:chExt cx="8477250" cy="6172200"/>
          </a:xfrm>
        </p:grpSpPr>
        <p:sp>
          <p:nvSpPr>
            <p:cNvPr id="3113"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14"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15"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16"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1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effectLst>
                  <a:outerShdw blurRad="38100" dist="38100" dir="2700000" rotWithShape="0">
                    <a:srgbClr val="000000"/>
                  </a:outerShdw>
                </a:effectLst>
              </a:defRPr>
            </a:lvl1pPr>
          </a:lstStyle>
          <a:p>
            <a:r>
              <a:t>Title Text</a:t>
            </a:r>
          </a:p>
        </p:txBody>
      </p:sp>
      <p:sp>
        <p:nvSpPr>
          <p:cNvPr id="3119"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b="1">
                <a:effectLst>
                  <a:outerShdw blurRad="38100" dist="38100" dir="2700000" rotWithShape="0">
                    <a:srgbClr val="000000"/>
                  </a:outerShdw>
                </a:effectLst>
              </a:defRPr>
            </a:lvl1pPr>
            <a:lvl2pPr marL="0" indent="457200">
              <a:spcBef>
                <a:spcPts val="400"/>
              </a:spcBef>
              <a:buClrTx/>
              <a:buSzTx/>
              <a:buNone/>
              <a:defRPr sz="2000" b="1">
                <a:effectLst>
                  <a:outerShdw blurRad="38100" dist="38100" dir="2700000" rotWithShape="0">
                    <a:srgbClr val="000000"/>
                  </a:outerShdw>
                </a:effectLst>
              </a:defRPr>
            </a:lvl2pPr>
            <a:lvl3pPr marL="0" indent="914400">
              <a:spcBef>
                <a:spcPts val="400"/>
              </a:spcBef>
              <a:buClrTx/>
              <a:buSzTx/>
              <a:buNone/>
              <a:defRPr sz="2000" b="1">
                <a:effectLst>
                  <a:outerShdw blurRad="38100" dist="38100" dir="2700000" rotWithShape="0">
                    <a:srgbClr val="000000"/>
                  </a:outerShdw>
                </a:effectLst>
              </a:defRPr>
            </a:lvl3pPr>
            <a:lvl4pPr marL="0" indent="1371600">
              <a:spcBef>
                <a:spcPts val="400"/>
              </a:spcBef>
              <a:buClrTx/>
              <a:buSzTx/>
              <a:buNone/>
              <a:defRPr sz="2000" b="1">
                <a:effectLst>
                  <a:outerShdw blurRad="38100" dist="38100" dir="2700000" rotWithShape="0">
                    <a:srgbClr val="000000"/>
                  </a:outerShdw>
                </a:effectLst>
              </a:defRPr>
            </a:lvl4pPr>
            <a:lvl5pPr marL="0" indent="1828800">
              <a:spcBef>
                <a:spcPts val="400"/>
              </a:spcBef>
              <a:buClrTx/>
              <a:buSzTx/>
              <a:buNone/>
              <a:defRPr sz="20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20"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31" name="Group 2"/>
          <p:cNvGrpSpPr/>
          <p:nvPr/>
        </p:nvGrpSpPr>
        <p:grpSpPr>
          <a:xfrm>
            <a:off x="0" y="-1"/>
            <a:ext cx="8477251" cy="6172202"/>
            <a:chOff x="0" y="0"/>
            <a:chExt cx="8477250" cy="6172200"/>
          </a:xfrm>
        </p:grpSpPr>
        <p:sp>
          <p:nvSpPr>
            <p:cNvPr id="3127"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28"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29"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30"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32" name="Title Text"/>
          <p:cNvSpPr txBox="1">
            <a:spLocks noGrp="1"/>
          </p:cNvSpPr>
          <p:nvPr>
            <p:ph type="title"/>
          </p:nvPr>
        </p:nvSpPr>
        <p:spPr>
          <a:xfrm>
            <a:off x="34925" y="228600"/>
            <a:ext cx="9070975"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133" name="Body Level One…"/>
          <p:cNvSpPr txBox="1">
            <a:spLocks noGrp="1"/>
          </p:cNvSpPr>
          <p:nvPr>
            <p:ph type="body" sz="half" idx="1"/>
          </p:nvPr>
        </p:nvSpPr>
        <p:spPr>
          <a:xfrm>
            <a:off x="685800" y="1641475"/>
            <a:ext cx="3810000" cy="4454525"/>
          </a:xfrm>
          <a:prstGeom prst="rect">
            <a:avLst/>
          </a:prstGeom>
        </p:spPr>
        <p:txBody>
          <a:bodyPr lIns="45719" tIns="45719" rIns="45719" bIns="45719">
            <a:normAutofit/>
          </a:bodyPr>
          <a:lstStyle>
            <a:lvl1pPr>
              <a:spcBef>
                <a:spcPts val="600"/>
              </a:spcBef>
              <a:buChar char="■"/>
              <a:defRPr sz="2800" b="1">
                <a:effectLst>
                  <a:outerShdw blurRad="38100" dist="38100" dir="2700000" rotWithShape="0">
                    <a:srgbClr val="000000"/>
                  </a:outerShdw>
                </a:effectLst>
              </a:defRPr>
            </a:lvl1pPr>
            <a:lvl2pPr marL="790575" indent="-333375">
              <a:spcBef>
                <a:spcPts val="600"/>
              </a:spcBef>
              <a:buChar char="–"/>
              <a:defRPr sz="2800" b="1">
                <a:effectLst>
                  <a:outerShdw blurRad="38100" dist="38100" dir="2700000" rotWithShape="0">
                    <a:srgbClr val="000000"/>
                  </a:outerShdw>
                </a:effectLst>
              </a:defRPr>
            </a:lvl2pPr>
            <a:lvl3pPr marL="1234439" indent="-320039">
              <a:spcBef>
                <a:spcPts val="600"/>
              </a:spcBef>
              <a:buChar char="»"/>
              <a:defRPr sz="2800" b="1">
                <a:effectLst>
                  <a:outerShdw blurRad="38100" dist="38100" dir="2700000" rotWithShape="0">
                    <a:srgbClr val="000000"/>
                  </a:outerShdw>
                </a:effectLst>
              </a:defRPr>
            </a:lvl3pPr>
            <a:lvl4pPr marL="1727200" indent="-355600">
              <a:spcBef>
                <a:spcPts val="600"/>
              </a:spcBef>
              <a:buSzPct val="75000"/>
              <a:buChar char="■"/>
              <a:defRPr sz="2800" b="1">
                <a:effectLst>
                  <a:outerShdw blurRad="38100" dist="38100" dir="2700000" rotWithShape="0">
                    <a:srgbClr val="000000"/>
                  </a:outerShdw>
                </a:effectLst>
              </a:defRPr>
            </a:lvl4pPr>
            <a:lvl5pPr marL="2184400" indent="-355600">
              <a:spcBef>
                <a:spcPts val="600"/>
              </a:spcBef>
              <a:buChar char="–"/>
              <a:defRPr sz="28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34"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45" name="Group 2"/>
          <p:cNvGrpSpPr/>
          <p:nvPr/>
        </p:nvGrpSpPr>
        <p:grpSpPr>
          <a:xfrm>
            <a:off x="0" y="-1"/>
            <a:ext cx="8477251" cy="6172202"/>
            <a:chOff x="0" y="0"/>
            <a:chExt cx="8477250" cy="6172200"/>
          </a:xfrm>
        </p:grpSpPr>
        <p:sp>
          <p:nvSpPr>
            <p:cNvPr id="3141"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42"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43"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44"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4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147"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effectLst>
                  <a:outerShdw blurRad="38100" dist="38100" dir="2700000" rotWithShape="0">
                    <a:srgbClr val="000000"/>
                  </a:outerShdw>
                </a:effectLst>
              </a:defRPr>
            </a:lvl1pPr>
            <a:lvl2pPr marL="0" indent="457200">
              <a:spcBef>
                <a:spcPts val="500"/>
              </a:spcBef>
              <a:buClrTx/>
              <a:buSzTx/>
              <a:buNone/>
              <a:defRPr sz="2400" b="1">
                <a:effectLst>
                  <a:outerShdw blurRad="38100" dist="38100" dir="2700000" rotWithShape="0">
                    <a:srgbClr val="000000"/>
                  </a:outerShdw>
                </a:effectLst>
              </a:defRPr>
            </a:lvl2pPr>
            <a:lvl3pPr marL="0" indent="914400">
              <a:spcBef>
                <a:spcPts val="500"/>
              </a:spcBef>
              <a:buClrTx/>
              <a:buSzTx/>
              <a:buNone/>
              <a:defRPr sz="2400" b="1">
                <a:effectLst>
                  <a:outerShdw blurRad="38100" dist="38100" dir="2700000" rotWithShape="0">
                    <a:srgbClr val="000000"/>
                  </a:outerShdw>
                </a:effectLst>
              </a:defRPr>
            </a:lvl3pPr>
            <a:lvl4pPr marL="0" indent="1371600">
              <a:spcBef>
                <a:spcPts val="500"/>
              </a:spcBef>
              <a:buClrTx/>
              <a:buSzTx/>
              <a:buNone/>
              <a:defRPr sz="2400" b="1">
                <a:effectLst>
                  <a:outerShdw blurRad="38100" dist="38100" dir="2700000" rotWithShape="0">
                    <a:srgbClr val="000000"/>
                  </a:outerShdw>
                </a:effectLst>
              </a:defRPr>
            </a:lvl4pPr>
            <a:lvl5pPr marL="0" indent="1828800">
              <a:spcBef>
                <a:spcPts val="500"/>
              </a:spcBef>
              <a:buClrTx/>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48"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effectLst>
                  <a:outerShdw blurRad="38100" dist="38100" dir="2700000" rotWithShape="0">
                    <a:srgbClr val="000000"/>
                  </a:outerShdw>
                </a:effectLst>
              </a:defRPr>
            </a:pPr>
            <a:endParaRPr/>
          </a:p>
        </p:txBody>
      </p:sp>
      <p:sp>
        <p:nvSpPr>
          <p:cNvPr id="3149"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60" name="Group 2"/>
          <p:cNvGrpSpPr/>
          <p:nvPr/>
        </p:nvGrpSpPr>
        <p:grpSpPr>
          <a:xfrm>
            <a:off x="0" y="-1"/>
            <a:ext cx="8477251" cy="6172202"/>
            <a:chOff x="0" y="0"/>
            <a:chExt cx="8477250" cy="6172200"/>
          </a:xfrm>
        </p:grpSpPr>
        <p:sp>
          <p:nvSpPr>
            <p:cNvPr id="3156"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57"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58"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59"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61" name="Title Text"/>
          <p:cNvSpPr txBox="1">
            <a:spLocks noGrp="1"/>
          </p:cNvSpPr>
          <p:nvPr>
            <p:ph type="title"/>
          </p:nvPr>
        </p:nvSpPr>
        <p:spPr>
          <a:xfrm>
            <a:off x="34925" y="228600"/>
            <a:ext cx="9070975"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162"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73" name="Group 2"/>
          <p:cNvGrpSpPr/>
          <p:nvPr/>
        </p:nvGrpSpPr>
        <p:grpSpPr>
          <a:xfrm>
            <a:off x="0" y="-1"/>
            <a:ext cx="8477251" cy="6172202"/>
            <a:chOff x="0" y="0"/>
            <a:chExt cx="8477250" cy="6172200"/>
          </a:xfrm>
        </p:grpSpPr>
        <p:sp>
          <p:nvSpPr>
            <p:cNvPr id="3169"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70"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71"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72"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74"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185" name="Group 2"/>
          <p:cNvGrpSpPr/>
          <p:nvPr/>
        </p:nvGrpSpPr>
        <p:grpSpPr>
          <a:xfrm>
            <a:off x="0" y="-1"/>
            <a:ext cx="8477251" cy="6172202"/>
            <a:chOff x="0" y="0"/>
            <a:chExt cx="8477250" cy="6172200"/>
          </a:xfrm>
        </p:grpSpPr>
        <p:sp>
          <p:nvSpPr>
            <p:cNvPr id="3181"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82"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83"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84"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186"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effectLst>
                  <a:outerShdw blurRad="38100" dist="38100" dir="2700000" rotWithShape="0">
                    <a:srgbClr val="000000"/>
                  </a:outerShdw>
                </a:effectLst>
              </a:defRPr>
            </a:lvl1pPr>
          </a:lstStyle>
          <a:p>
            <a:r>
              <a:t>Title Text</a:t>
            </a:r>
          </a:p>
        </p:txBody>
      </p:sp>
      <p:sp>
        <p:nvSpPr>
          <p:cNvPr id="318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88"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b="1">
                <a:effectLst>
                  <a:outerShdw blurRad="38100" dist="38100" dir="2700000" rotWithShape="0">
                    <a:srgbClr val="000000"/>
                  </a:outerShdw>
                </a:effectLst>
              </a:defRPr>
            </a:pPr>
            <a:endParaRPr/>
          </a:p>
        </p:txBody>
      </p:sp>
      <p:sp>
        <p:nvSpPr>
          <p:cNvPr id="3189"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200" name="Group 2"/>
          <p:cNvGrpSpPr/>
          <p:nvPr/>
        </p:nvGrpSpPr>
        <p:grpSpPr>
          <a:xfrm>
            <a:off x="0" y="-1"/>
            <a:ext cx="8477251" cy="6172202"/>
            <a:chOff x="0" y="0"/>
            <a:chExt cx="8477250" cy="6172200"/>
          </a:xfrm>
        </p:grpSpPr>
        <p:sp>
          <p:nvSpPr>
            <p:cNvPr id="3196"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97"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98"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199"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20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effectLst>
                  <a:outerShdw blurRad="38100" dist="38100" dir="2700000" rotWithShape="0">
                    <a:srgbClr val="000000"/>
                  </a:outerShdw>
                </a:effectLst>
              </a:defRPr>
            </a:lvl1pPr>
          </a:lstStyle>
          <a:p>
            <a:r>
              <a:t>Title Text</a:t>
            </a:r>
          </a:p>
        </p:txBody>
      </p:sp>
      <p:sp>
        <p:nvSpPr>
          <p:cNvPr id="3202"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203"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b="1">
                <a:effectLst>
                  <a:outerShdw blurRad="38100" dist="38100" dir="2700000" rotWithShape="0">
                    <a:srgbClr val="000000"/>
                  </a:outerShdw>
                </a:effectLst>
              </a:defRPr>
            </a:lvl1pPr>
            <a:lvl2pPr marL="0" indent="457200">
              <a:spcBef>
                <a:spcPts val="300"/>
              </a:spcBef>
              <a:buClrTx/>
              <a:buSzTx/>
              <a:buNone/>
              <a:defRPr sz="1400" b="1">
                <a:effectLst>
                  <a:outerShdw blurRad="38100" dist="38100" dir="2700000" rotWithShape="0">
                    <a:srgbClr val="000000"/>
                  </a:outerShdw>
                </a:effectLst>
              </a:defRPr>
            </a:lvl2pPr>
            <a:lvl3pPr marL="0" indent="914400">
              <a:spcBef>
                <a:spcPts val="300"/>
              </a:spcBef>
              <a:buClrTx/>
              <a:buSzTx/>
              <a:buNone/>
              <a:defRPr sz="1400" b="1">
                <a:effectLst>
                  <a:outerShdw blurRad="38100" dist="38100" dir="2700000" rotWithShape="0">
                    <a:srgbClr val="000000"/>
                  </a:outerShdw>
                </a:effectLst>
              </a:defRPr>
            </a:lvl3pPr>
            <a:lvl4pPr marL="0" indent="1371600">
              <a:spcBef>
                <a:spcPts val="300"/>
              </a:spcBef>
              <a:buClrTx/>
              <a:buSzTx/>
              <a:buNone/>
              <a:defRPr sz="1400" b="1">
                <a:effectLst>
                  <a:outerShdw blurRad="38100" dist="38100" dir="2700000" rotWithShape="0">
                    <a:srgbClr val="000000"/>
                  </a:outerShdw>
                </a:effectLst>
              </a:defRPr>
            </a:lvl4pPr>
            <a:lvl5pPr marL="0" indent="1828800">
              <a:spcBef>
                <a:spcPts val="300"/>
              </a:spcBef>
              <a:buClrTx/>
              <a:buSzTx/>
              <a:buNone/>
              <a:defRPr sz="1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204"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215" name="Group 2"/>
          <p:cNvGrpSpPr/>
          <p:nvPr/>
        </p:nvGrpSpPr>
        <p:grpSpPr>
          <a:xfrm>
            <a:off x="0" y="-1"/>
            <a:ext cx="8477251" cy="6172202"/>
            <a:chOff x="0" y="0"/>
            <a:chExt cx="8477250" cy="6172200"/>
          </a:xfrm>
        </p:grpSpPr>
        <p:sp>
          <p:nvSpPr>
            <p:cNvPr id="3211"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12"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13"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14"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216" name="Title Text"/>
          <p:cNvSpPr txBox="1">
            <a:spLocks noGrp="1"/>
          </p:cNvSpPr>
          <p:nvPr>
            <p:ph type="title"/>
          </p:nvPr>
        </p:nvSpPr>
        <p:spPr>
          <a:xfrm>
            <a:off x="34925" y="228600"/>
            <a:ext cx="9070975"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217" name="Body Level One…"/>
          <p:cNvSpPr txBox="1">
            <a:spLocks noGrp="1"/>
          </p:cNvSpPr>
          <p:nvPr>
            <p:ph type="body" idx="1"/>
          </p:nvPr>
        </p:nvSpPr>
        <p:spPr>
          <a:xfrm>
            <a:off x="34925" y="1641475"/>
            <a:ext cx="9070975" cy="4454525"/>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218"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229" name="Group 2"/>
          <p:cNvGrpSpPr/>
          <p:nvPr/>
        </p:nvGrpSpPr>
        <p:grpSpPr>
          <a:xfrm>
            <a:off x="0" y="-1"/>
            <a:ext cx="8477251" cy="6172202"/>
            <a:chOff x="0" y="0"/>
            <a:chExt cx="8477250" cy="6172200"/>
          </a:xfrm>
        </p:grpSpPr>
        <p:sp>
          <p:nvSpPr>
            <p:cNvPr id="3225"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26"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27"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28"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230" name="Title Text"/>
          <p:cNvSpPr txBox="1">
            <a:spLocks noGrp="1"/>
          </p:cNvSpPr>
          <p:nvPr>
            <p:ph type="title"/>
          </p:nvPr>
        </p:nvSpPr>
        <p:spPr>
          <a:xfrm>
            <a:off x="6515100" y="228600"/>
            <a:ext cx="1943100" cy="58674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231" name="Body Level One…"/>
          <p:cNvSpPr txBox="1">
            <a:spLocks noGrp="1"/>
          </p:cNvSpPr>
          <p:nvPr>
            <p:ph type="body" idx="1"/>
          </p:nvPr>
        </p:nvSpPr>
        <p:spPr>
          <a:xfrm>
            <a:off x="685800" y="228600"/>
            <a:ext cx="5676900" cy="5867400"/>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232"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243" name="Group 2"/>
          <p:cNvGrpSpPr/>
          <p:nvPr/>
        </p:nvGrpSpPr>
        <p:grpSpPr>
          <a:xfrm>
            <a:off x="0" y="-1"/>
            <a:ext cx="8477251" cy="6172202"/>
            <a:chOff x="0" y="0"/>
            <a:chExt cx="8477250" cy="6172200"/>
          </a:xfrm>
        </p:grpSpPr>
        <p:sp>
          <p:nvSpPr>
            <p:cNvPr id="3239"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40"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41"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42"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244" name="Title Text"/>
          <p:cNvSpPr txBox="1">
            <a:spLocks noGrp="1"/>
          </p:cNvSpPr>
          <p:nvPr>
            <p:ph type="title"/>
          </p:nvPr>
        </p:nvSpPr>
        <p:spPr>
          <a:xfrm>
            <a:off x="685800" y="228600"/>
            <a:ext cx="7772400"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245" name="Body Level One…"/>
          <p:cNvSpPr txBox="1">
            <a:spLocks noGrp="1"/>
          </p:cNvSpPr>
          <p:nvPr>
            <p:ph type="body" sz="half" idx="1"/>
          </p:nvPr>
        </p:nvSpPr>
        <p:spPr>
          <a:xfrm>
            <a:off x="685800" y="1641475"/>
            <a:ext cx="3810000" cy="4454525"/>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246"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59"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Char char="–"/>
              <a:defRPr sz="2800">
                <a:solidFill>
                  <a:srgbClr val="000000"/>
                </a:solidFill>
                <a:latin typeface="Times New Roman"/>
                <a:ea typeface="Times New Roman"/>
                <a:cs typeface="Times New Roman"/>
                <a:sym typeface="Times New Roman"/>
              </a:defRPr>
            </a:lvl2pPr>
            <a:lvl3pPr marL="1234439" indent="-320039">
              <a:spcBef>
                <a:spcPts val="600"/>
              </a:spcBef>
              <a:buClrTx/>
              <a:defRPr sz="2800">
                <a:solidFill>
                  <a:srgbClr val="000000"/>
                </a:solidFill>
                <a:latin typeface="Times New Roman"/>
                <a:ea typeface="Times New Roman"/>
                <a:cs typeface="Times New Roman"/>
                <a:sym typeface="Times New Roman"/>
              </a:defRPr>
            </a:lvl3pPr>
            <a:lvl4pPr marL="1727200" indent="-355600">
              <a:spcBef>
                <a:spcPts val="600"/>
              </a:spcBef>
              <a:buClrTx/>
              <a:defRPr sz="2800">
                <a:solidFill>
                  <a:srgbClr val="000000"/>
                </a:solidFill>
                <a:latin typeface="Times New Roman"/>
                <a:ea typeface="Times New Roman"/>
                <a:cs typeface="Times New Roman"/>
                <a:sym typeface="Times New Roman"/>
              </a:defRPr>
            </a:lvl4pPr>
            <a:lvl5pPr marL="2184400" indent="-355600">
              <a:spcBef>
                <a:spcPts val="600"/>
              </a:spcBef>
              <a:buClrTx/>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gradFill flip="none" rotWithShape="1">
          <a:gsLst>
            <a:gs pos="0">
              <a:srgbClr val="0066FF"/>
            </a:gs>
            <a:gs pos="100000">
              <a:srgbClr val="000000"/>
            </a:gs>
          </a:gsLst>
          <a:lin ang="5400000" scaled="0"/>
        </a:gradFill>
        <a:effectLst/>
      </p:bgPr>
    </p:bg>
    <p:spTree>
      <p:nvGrpSpPr>
        <p:cNvPr id="1" name=""/>
        <p:cNvGrpSpPr/>
        <p:nvPr/>
      </p:nvGrpSpPr>
      <p:grpSpPr>
        <a:xfrm>
          <a:off x="0" y="0"/>
          <a:ext cx="0" cy="0"/>
          <a:chOff x="0" y="0"/>
          <a:chExt cx="0" cy="0"/>
        </a:xfrm>
      </p:grpSpPr>
      <p:grpSp>
        <p:nvGrpSpPr>
          <p:cNvPr id="3257" name="Group 2"/>
          <p:cNvGrpSpPr/>
          <p:nvPr/>
        </p:nvGrpSpPr>
        <p:grpSpPr>
          <a:xfrm>
            <a:off x="0" y="-1"/>
            <a:ext cx="8477251" cy="6172202"/>
            <a:chOff x="0" y="0"/>
            <a:chExt cx="8477250" cy="6172200"/>
          </a:xfrm>
        </p:grpSpPr>
        <p:sp>
          <p:nvSpPr>
            <p:cNvPr id="3253" name="Freeform 3"/>
            <p:cNvSpPr/>
            <p:nvPr/>
          </p:nvSpPr>
          <p:spPr>
            <a:xfrm>
              <a:off x="0" y="0"/>
              <a:ext cx="6130926" cy="6172201"/>
            </a:xfrm>
            <a:custGeom>
              <a:avLst/>
              <a:gdLst/>
              <a:ahLst/>
              <a:cxnLst>
                <a:cxn ang="0">
                  <a:pos x="wd2" y="hd2"/>
                </a:cxn>
                <a:cxn ang="5400000">
                  <a:pos x="wd2" y="hd2"/>
                </a:cxn>
                <a:cxn ang="10800000">
                  <a:pos x="wd2" y="hd2"/>
                </a:cxn>
                <a:cxn ang="16200000">
                  <a:pos x="wd2" y="hd2"/>
                </a:cxn>
              </a:cxnLst>
              <a:rect l="0" t="0" r="r" b="b"/>
              <a:pathLst>
                <a:path w="21600" h="21600" extrusionOk="0">
                  <a:moveTo>
                    <a:pt x="21600" y="18989"/>
                  </a:moveTo>
                  <a:lnTo>
                    <a:pt x="2556" y="0"/>
                  </a:lnTo>
                  <a:lnTo>
                    <a:pt x="0" y="0"/>
                  </a:lnTo>
                  <a:lnTo>
                    <a:pt x="0" y="2672"/>
                  </a:lnTo>
                  <a:lnTo>
                    <a:pt x="18982" y="21600"/>
                  </a:lnTo>
                  <a:lnTo>
                    <a:pt x="21600" y="18989"/>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54" name="Freeform 4"/>
            <p:cNvSpPr/>
            <p:nvPr/>
          </p:nvSpPr>
          <p:spPr>
            <a:xfrm>
              <a:off x="1365250" y="-1"/>
              <a:ext cx="5386388" cy="5114927"/>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21600" y="20353"/>
                  </a:lnTo>
                  <a:lnTo>
                    <a:pt x="20422" y="21600"/>
                  </a:lnTo>
                  <a:lnTo>
                    <a:pt x="0" y="0"/>
                  </a:lnTo>
                  <a:lnTo>
                    <a:pt x="2355"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55" name="Freeform 5"/>
            <p:cNvSpPr/>
            <p:nvPr/>
          </p:nvSpPr>
          <p:spPr>
            <a:xfrm>
              <a:off x="3471862" y="-1"/>
              <a:ext cx="4537077" cy="4056064"/>
            </a:xfrm>
            <a:custGeom>
              <a:avLst/>
              <a:gdLst/>
              <a:ahLst/>
              <a:cxnLst>
                <a:cxn ang="0">
                  <a:pos x="wd2" y="hd2"/>
                </a:cxn>
                <a:cxn ang="5400000">
                  <a:pos x="wd2" y="hd2"/>
                </a:cxn>
                <a:cxn ang="10800000">
                  <a:pos x="wd2" y="hd2"/>
                </a:cxn>
                <a:cxn ang="16200000">
                  <a:pos x="wd2" y="hd2"/>
                </a:cxn>
              </a:cxnLst>
              <a:rect l="0" t="0" r="r" b="b"/>
              <a:pathLst>
                <a:path w="21600" h="21600" extrusionOk="0">
                  <a:moveTo>
                    <a:pt x="4761" y="0"/>
                  </a:moveTo>
                  <a:lnTo>
                    <a:pt x="21600" y="18920"/>
                  </a:lnTo>
                  <a:lnTo>
                    <a:pt x="19219" y="21600"/>
                  </a:lnTo>
                  <a:lnTo>
                    <a:pt x="0" y="0"/>
                  </a:lnTo>
                  <a:lnTo>
                    <a:pt x="4761"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256" name="Freeform 6"/>
            <p:cNvSpPr/>
            <p:nvPr/>
          </p:nvSpPr>
          <p:spPr>
            <a:xfrm>
              <a:off x="4849812" y="-1"/>
              <a:ext cx="3627439" cy="3365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955" y="21600"/>
                  </a:lnTo>
                  <a:lnTo>
                    <a:pt x="21600" y="19817"/>
                  </a:lnTo>
                  <a:lnTo>
                    <a:pt x="3290" y="0"/>
                  </a:lnTo>
                  <a:lnTo>
                    <a:pt x="0" y="0"/>
                  </a:lnTo>
                </a:path>
              </a:pathLst>
            </a:custGeom>
            <a:solidFill>
              <a:srgbClr val="0066FF">
                <a:alpha val="50195"/>
              </a:srgbClr>
            </a:soli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258" name="Title Text"/>
          <p:cNvSpPr txBox="1">
            <a:spLocks noGrp="1"/>
          </p:cNvSpPr>
          <p:nvPr>
            <p:ph type="title"/>
          </p:nvPr>
        </p:nvSpPr>
        <p:spPr>
          <a:xfrm>
            <a:off x="685800" y="228600"/>
            <a:ext cx="7772400" cy="1219200"/>
          </a:xfrm>
          <a:prstGeom prst="rect">
            <a:avLst/>
          </a:prstGeom>
        </p:spPr>
        <p:txBody>
          <a:bodyPr lIns="46037" tIns="46037" rIns="46037" bIns="46037"/>
          <a:lstStyle>
            <a:lvl1pPr>
              <a:defRPr b="1">
                <a:effectLst>
                  <a:outerShdw blurRad="38100" dist="38100" dir="2700000" rotWithShape="0">
                    <a:srgbClr val="000000"/>
                  </a:outerShdw>
                </a:effectLst>
              </a:defRPr>
            </a:lvl1pPr>
          </a:lstStyle>
          <a:p>
            <a:r>
              <a:t>Title Text</a:t>
            </a:r>
          </a:p>
        </p:txBody>
      </p:sp>
      <p:sp>
        <p:nvSpPr>
          <p:cNvPr id="3259" name="Body Level One…"/>
          <p:cNvSpPr txBox="1">
            <a:spLocks noGrp="1"/>
          </p:cNvSpPr>
          <p:nvPr>
            <p:ph type="body" sz="half" idx="1"/>
          </p:nvPr>
        </p:nvSpPr>
        <p:spPr>
          <a:xfrm>
            <a:off x="685800" y="1641475"/>
            <a:ext cx="3810000" cy="4454525"/>
          </a:xfrm>
          <a:prstGeom prst="rect">
            <a:avLst/>
          </a:prstGeom>
        </p:spPr>
        <p:txBody>
          <a:bodyPr lIns="45719" tIns="45719" rIns="45719" bIns="45719">
            <a:normAutofit/>
          </a:bodyPr>
          <a:lstStyle>
            <a:lvl1pPr>
              <a:buChar char="■"/>
              <a:defRPr b="1">
                <a:effectLst>
                  <a:outerShdw blurRad="38100" dist="38100" dir="2700000" rotWithShape="0">
                    <a:srgbClr val="000000"/>
                  </a:outerShdw>
                </a:effectLst>
              </a:defRPr>
            </a:lvl1pPr>
            <a:lvl2pPr>
              <a:buChar char="–"/>
              <a:defRPr b="1">
                <a:effectLst>
                  <a:outerShdw blurRad="38100" dist="38100" dir="2700000" rotWithShape="0">
                    <a:srgbClr val="000000"/>
                  </a:outerShdw>
                </a:effectLst>
              </a:defRPr>
            </a:lvl2pPr>
            <a:lvl3pPr>
              <a:buChar char="»"/>
              <a:defRPr b="1">
                <a:effectLst>
                  <a:outerShdw blurRad="38100" dist="38100" dir="2700000" rotWithShape="0">
                    <a:srgbClr val="000000"/>
                  </a:outerShdw>
                </a:effectLst>
              </a:defRPr>
            </a:lvl3pPr>
            <a:lvl4pPr>
              <a:buSzPct val="75000"/>
              <a:buChar char="■"/>
              <a:defRPr b="1">
                <a:effectLst>
                  <a:outerShdw blurRad="38100" dist="38100" dir="2700000" rotWithShape="0">
                    <a:srgbClr val="000000"/>
                  </a:outerShdw>
                </a:effectLst>
              </a:defRPr>
            </a:lvl4pPr>
            <a:lvl5pPr>
              <a:buChar char="–"/>
              <a:defRPr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260" name="Slide Number"/>
          <p:cNvSpPr txBox="1">
            <a:spLocks noGrp="1"/>
          </p:cNvSpPr>
          <p:nvPr>
            <p:ph type="sldNum" sz="quarter" idx="2"/>
          </p:nvPr>
        </p:nvSpPr>
        <p:spPr>
          <a:xfrm>
            <a:off x="8176259" y="6248400"/>
            <a:ext cx="281941" cy="287087"/>
          </a:xfrm>
          <a:prstGeom prst="rect">
            <a:avLst/>
          </a:prstGeom>
        </p:spPr>
        <p:txBody>
          <a:bodyPr anchor="t"/>
          <a:lstStyle>
            <a:lvl1pPr>
              <a:spcBef>
                <a:spcPts val="800"/>
              </a:spcBef>
              <a:defRPr sz="14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3267"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26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276"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277"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285"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328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294"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2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Char char="–"/>
              <a:defRPr sz="2800">
                <a:solidFill>
                  <a:srgbClr val="000000"/>
                </a:solidFill>
                <a:latin typeface="Times New Roman"/>
                <a:ea typeface="Times New Roman"/>
                <a:cs typeface="Times New Roman"/>
                <a:sym typeface="Times New Roman"/>
              </a:defRPr>
            </a:lvl2pPr>
            <a:lvl3pPr marL="1234439" indent="-320039">
              <a:spcBef>
                <a:spcPts val="600"/>
              </a:spcBef>
              <a:buClrTx/>
              <a:defRPr sz="2800">
                <a:solidFill>
                  <a:srgbClr val="000000"/>
                </a:solidFill>
                <a:latin typeface="Times New Roman"/>
                <a:ea typeface="Times New Roman"/>
                <a:cs typeface="Times New Roman"/>
                <a:sym typeface="Times New Roman"/>
              </a:defRPr>
            </a:lvl3pPr>
            <a:lvl4pPr marL="1727200" indent="-355600">
              <a:spcBef>
                <a:spcPts val="600"/>
              </a:spcBef>
              <a:buClrTx/>
              <a:defRPr sz="2800">
                <a:solidFill>
                  <a:srgbClr val="000000"/>
                </a:solidFill>
                <a:latin typeface="Times New Roman"/>
                <a:ea typeface="Times New Roman"/>
                <a:cs typeface="Times New Roman"/>
                <a:sym typeface="Times New Roman"/>
              </a:defRPr>
            </a:lvl4pPr>
            <a:lvl5pPr marL="2184400" indent="-355600">
              <a:spcBef>
                <a:spcPts val="600"/>
              </a:spcBef>
              <a:buClrTx/>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96"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30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30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05"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New Roman"/>
                <a:ea typeface="Times New Roman"/>
                <a:cs typeface="Times New Roman"/>
                <a:sym typeface="Times New Roman"/>
              </a:defRPr>
            </a:pPr>
            <a:endParaRPr/>
          </a:p>
        </p:txBody>
      </p:sp>
      <p:sp>
        <p:nvSpPr>
          <p:cNvPr id="3306"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313"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314"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32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332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332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30"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New Roman"/>
                <a:ea typeface="Times New Roman"/>
                <a:cs typeface="Times New Roman"/>
                <a:sym typeface="Times New Roman"/>
              </a:defRPr>
            </a:pPr>
            <a:endParaRPr/>
          </a:p>
        </p:txBody>
      </p:sp>
      <p:sp>
        <p:nvSpPr>
          <p:cNvPr id="333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33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3339"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34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4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68"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9"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New Roman"/>
                <a:ea typeface="Times New Roman"/>
                <a:cs typeface="Times New Roman"/>
                <a:sym typeface="Times New Roman"/>
              </a:defRPr>
            </a:pPr>
            <a:endParaRPr/>
          </a:p>
        </p:txBody>
      </p:sp>
      <p:sp>
        <p:nvSpPr>
          <p:cNvPr id="17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348"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34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5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357"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358"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5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1752600" y="1828800"/>
            <a:ext cx="6400800" cy="1905000"/>
          </a:xfrm>
          <a:prstGeom prst="rect">
            <a:avLst/>
          </a:prstGeom>
        </p:spPr>
        <p:txBody>
          <a:bodyPr lIns="45719" tIns="45719" rIns="45719" bIns="45719"/>
          <a:lstStyle>
            <a:lvl1pPr>
              <a:defRPr sz="5400">
                <a:solidFill>
                  <a:srgbClr val="000000"/>
                </a:solidFill>
              </a:defRPr>
            </a:lvl1pPr>
          </a:lstStyle>
          <a:p>
            <a:r>
              <a:t>Title Text</a:t>
            </a:r>
          </a:p>
        </p:txBody>
      </p:sp>
      <p:sp>
        <p:nvSpPr>
          <p:cNvPr id="3367" name="Body Level One…"/>
          <p:cNvSpPr txBox="1">
            <a:spLocks noGrp="1"/>
          </p:cNvSpPr>
          <p:nvPr>
            <p:ph type="body" sz="quarter" idx="1"/>
          </p:nvPr>
        </p:nvSpPr>
        <p:spPr>
          <a:xfrm>
            <a:off x="2249488" y="4191000"/>
            <a:ext cx="5408613" cy="1752600"/>
          </a:xfrm>
          <a:prstGeom prst="rect">
            <a:avLst/>
          </a:prstGeom>
        </p:spPr>
        <p:txBody>
          <a:bodyPr lIns="45719" tIns="45719" rIns="45719" bIns="45719">
            <a:normAutofit/>
          </a:bodyPr>
          <a:lstStyle>
            <a:lvl1pPr marL="0" indent="0" algn="ctr">
              <a:spcBef>
                <a:spcPts val="600"/>
              </a:spcBef>
              <a:buClrTx/>
              <a:buSzTx/>
              <a:buNone/>
              <a:defRPr sz="2800">
                <a:solidFill>
                  <a:srgbClr val="000000"/>
                </a:solidFill>
              </a:defRPr>
            </a:lvl1pPr>
            <a:lvl2pPr marL="742950" indent="-285750" algn="ctr">
              <a:spcBef>
                <a:spcPts val="600"/>
              </a:spcBef>
              <a:buClrTx/>
              <a:buChar char="✓"/>
              <a:defRPr sz="2800">
                <a:solidFill>
                  <a:srgbClr val="000000"/>
                </a:solidFill>
              </a:defRPr>
            </a:lvl2pPr>
            <a:lvl3pPr marL="1181100" indent="-266700" algn="ctr">
              <a:spcBef>
                <a:spcPts val="600"/>
              </a:spcBef>
              <a:buClrTx/>
              <a:buChar char="✓"/>
              <a:defRPr sz="2800">
                <a:solidFill>
                  <a:srgbClr val="000000"/>
                </a:solidFill>
              </a:defRPr>
            </a:lvl3pPr>
            <a:lvl4pPr marL="1691639" indent="-320039" algn="ctr">
              <a:spcBef>
                <a:spcPts val="600"/>
              </a:spcBef>
              <a:buClrTx/>
              <a:buChar char="✓"/>
              <a:defRPr sz="2800">
                <a:solidFill>
                  <a:srgbClr val="000000"/>
                </a:solidFill>
              </a:defRPr>
            </a:lvl4pPr>
            <a:lvl5pPr marL="2148839" indent="-320039" algn="ctr">
              <a:spcBef>
                <a:spcPts val="600"/>
              </a:spcBef>
              <a:buClr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Slide Number"/>
          <p:cNvSpPr txBox="1">
            <a:spLocks noGrp="1"/>
          </p:cNvSpPr>
          <p:nvPr>
            <p:ph type="sldNum" sz="quarter" idx="2"/>
          </p:nvPr>
        </p:nvSpPr>
        <p:spPr>
          <a:xfrm>
            <a:off x="8537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75" name="Title Text"/>
          <p:cNvSpPr txBox="1">
            <a:spLocks noGrp="1"/>
          </p:cNvSpPr>
          <p:nvPr>
            <p:ph type="title"/>
          </p:nvPr>
        </p:nvSpPr>
        <p:spPr>
          <a:xfrm>
            <a:off x="2209800" y="1295400"/>
            <a:ext cx="5410200" cy="1143000"/>
          </a:xfrm>
          <a:prstGeom prst="rect">
            <a:avLst/>
          </a:prstGeom>
        </p:spPr>
        <p:txBody>
          <a:bodyPr lIns="45719" tIns="45719" rIns="45719" bIns="45719"/>
          <a:lstStyle>
            <a:lvl1pPr>
              <a:defRPr sz="4000">
                <a:solidFill>
                  <a:srgbClr val="000000"/>
                </a:solidFill>
              </a:defRPr>
            </a:lvl1pPr>
          </a:lstStyle>
          <a:p>
            <a:r>
              <a:t>Title Text</a:t>
            </a:r>
          </a:p>
        </p:txBody>
      </p:sp>
      <p:sp>
        <p:nvSpPr>
          <p:cNvPr id="3376" name="Body Level One…"/>
          <p:cNvSpPr txBox="1">
            <a:spLocks noGrp="1"/>
          </p:cNvSpPr>
          <p:nvPr>
            <p:ph type="body" sz="half" idx="1"/>
          </p:nvPr>
        </p:nvSpPr>
        <p:spPr>
          <a:xfrm>
            <a:off x="1447800" y="2667000"/>
            <a:ext cx="7010400" cy="34290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buChar char="✓"/>
              <a:defRPr>
                <a:solidFill>
                  <a:srgbClr val="000000"/>
                </a:solidFill>
              </a:defRPr>
            </a:lvl3pPr>
            <a:lvl4pPr>
              <a:buClrTx/>
              <a:buChar char="✓"/>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7"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84"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defRPr>
            </a:lvl1pPr>
          </a:lstStyle>
          <a:p>
            <a:r>
              <a:t>Title Text</a:t>
            </a:r>
          </a:p>
        </p:txBody>
      </p:sp>
      <p:sp>
        <p:nvSpPr>
          <p:cNvPr id="338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93" name="Title Text"/>
          <p:cNvSpPr txBox="1">
            <a:spLocks noGrp="1"/>
          </p:cNvSpPr>
          <p:nvPr>
            <p:ph type="title"/>
          </p:nvPr>
        </p:nvSpPr>
        <p:spPr>
          <a:xfrm>
            <a:off x="2209800" y="1295400"/>
            <a:ext cx="5410200" cy="1143000"/>
          </a:xfrm>
          <a:prstGeom prst="rect">
            <a:avLst/>
          </a:prstGeom>
        </p:spPr>
        <p:txBody>
          <a:bodyPr lIns="45719" tIns="45719" rIns="45719" bIns="45719"/>
          <a:lstStyle>
            <a:lvl1pPr>
              <a:defRPr sz="4000">
                <a:solidFill>
                  <a:srgbClr val="000000"/>
                </a:solidFill>
              </a:defRPr>
            </a:lvl1pPr>
          </a:lstStyle>
          <a:p>
            <a:r>
              <a:t>Title Text</a:t>
            </a:r>
          </a:p>
        </p:txBody>
      </p:sp>
      <p:sp>
        <p:nvSpPr>
          <p:cNvPr id="3394" name="Body Level One…"/>
          <p:cNvSpPr txBox="1">
            <a:spLocks noGrp="1"/>
          </p:cNvSpPr>
          <p:nvPr>
            <p:ph type="body" sz="quarter" idx="1"/>
          </p:nvPr>
        </p:nvSpPr>
        <p:spPr>
          <a:xfrm>
            <a:off x="1447800" y="2667000"/>
            <a:ext cx="3429000" cy="3429000"/>
          </a:xfrm>
          <a:prstGeom prst="rect">
            <a:avLst/>
          </a:prstGeom>
        </p:spPr>
        <p:txBody>
          <a:bodyPr lIns="45719" tIns="45719" rIns="45719" bIns="45719">
            <a:normAutofit/>
          </a:bodyPr>
          <a:lstStyle>
            <a:lvl1pPr>
              <a:spcBef>
                <a:spcPts val="600"/>
              </a:spcBef>
              <a:buClrTx/>
              <a:buSzPct val="100000"/>
              <a:buChar char="✓"/>
              <a:defRPr sz="2800">
                <a:solidFill>
                  <a:srgbClr val="000000"/>
                </a:solidFill>
              </a:defRPr>
            </a:lvl1pPr>
            <a:lvl2pPr marL="790575" indent="-333375">
              <a:spcBef>
                <a:spcPts val="600"/>
              </a:spcBef>
              <a:buClrTx/>
              <a:buChar char="✓"/>
              <a:defRPr sz="2800">
                <a:solidFill>
                  <a:srgbClr val="000000"/>
                </a:solidFill>
              </a:defRPr>
            </a:lvl2pPr>
            <a:lvl3pPr marL="1234439" indent="-320039">
              <a:spcBef>
                <a:spcPts val="600"/>
              </a:spcBef>
              <a:buClrTx/>
              <a:buChar char="✓"/>
              <a:defRPr sz="2800">
                <a:solidFill>
                  <a:srgbClr val="000000"/>
                </a:solidFill>
              </a:defRPr>
            </a:lvl3pPr>
            <a:lvl4pPr marL="1727200" indent="-355600">
              <a:spcBef>
                <a:spcPts val="600"/>
              </a:spcBef>
              <a:buClrTx/>
              <a:buChar char="✓"/>
              <a:defRPr sz="2800">
                <a:solidFill>
                  <a:srgbClr val="000000"/>
                </a:solidFill>
              </a:defRPr>
            </a:lvl4pPr>
            <a:lvl5pPr marL="2184400" indent="-355600">
              <a:spcBef>
                <a:spcPts val="600"/>
              </a:spcBef>
              <a:buClr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9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0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sz="4000">
                <a:solidFill>
                  <a:srgbClr val="000000"/>
                </a:solidFill>
              </a:defRPr>
            </a:lvl1pPr>
          </a:lstStyle>
          <a:p>
            <a:r>
              <a:t>Title Text</a:t>
            </a:r>
          </a:p>
        </p:txBody>
      </p:sp>
      <p:sp>
        <p:nvSpPr>
          <p:cNvPr id="340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04"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defRPr>
            </a:pPr>
            <a:endParaRPr/>
          </a:p>
        </p:txBody>
      </p:sp>
      <p:sp>
        <p:nvSpPr>
          <p:cNvPr id="340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12" name="Title Text"/>
          <p:cNvSpPr txBox="1">
            <a:spLocks noGrp="1"/>
          </p:cNvSpPr>
          <p:nvPr>
            <p:ph type="title"/>
          </p:nvPr>
        </p:nvSpPr>
        <p:spPr>
          <a:xfrm>
            <a:off x="2209800" y="1295400"/>
            <a:ext cx="5410200" cy="1143000"/>
          </a:xfrm>
          <a:prstGeom prst="rect">
            <a:avLst/>
          </a:prstGeom>
        </p:spPr>
        <p:txBody>
          <a:bodyPr lIns="45719" tIns="45719" rIns="45719" bIns="45719"/>
          <a:lstStyle>
            <a:lvl1pPr>
              <a:defRPr sz="4000">
                <a:solidFill>
                  <a:srgbClr val="000000"/>
                </a:solidFill>
              </a:defRPr>
            </a:lvl1pPr>
          </a:lstStyle>
          <a:p>
            <a:r>
              <a:t>Title Text</a:t>
            </a:r>
          </a:p>
        </p:txBody>
      </p:sp>
      <p:sp>
        <p:nvSpPr>
          <p:cNvPr id="3413"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7"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342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buChar char="✓"/>
              <a:defRPr>
                <a:solidFill>
                  <a:srgbClr val="000000"/>
                </a:solidFill>
              </a:defRPr>
            </a:lvl3pPr>
            <a:lvl4pPr>
              <a:buClrTx/>
              <a:buChar char="✓"/>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9"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defRPr>
            </a:pPr>
            <a:endParaRPr/>
          </a:p>
        </p:txBody>
      </p:sp>
      <p:sp>
        <p:nvSpPr>
          <p:cNvPr id="343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77"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17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7"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3438"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43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7" name="Title Text"/>
          <p:cNvSpPr txBox="1">
            <a:spLocks noGrp="1"/>
          </p:cNvSpPr>
          <p:nvPr>
            <p:ph type="title"/>
          </p:nvPr>
        </p:nvSpPr>
        <p:spPr>
          <a:xfrm>
            <a:off x="2209800" y="1295400"/>
            <a:ext cx="5410200" cy="1143000"/>
          </a:xfrm>
          <a:prstGeom prst="rect">
            <a:avLst/>
          </a:prstGeom>
        </p:spPr>
        <p:txBody>
          <a:bodyPr lIns="45719" tIns="45719" rIns="45719" bIns="45719"/>
          <a:lstStyle>
            <a:lvl1pPr>
              <a:defRPr sz="4000">
                <a:solidFill>
                  <a:srgbClr val="000000"/>
                </a:solidFill>
              </a:defRPr>
            </a:lvl1pPr>
          </a:lstStyle>
          <a:p>
            <a:r>
              <a:t>Title Text</a:t>
            </a:r>
          </a:p>
        </p:txBody>
      </p:sp>
      <p:sp>
        <p:nvSpPr>
          <p:cNvPr id="3448" name="Body Level One…"/>
          <p:cNvSpPr txBox="1">
            <a:spLocks noGrp="1"/>
          </p:cNvSpPr>
          <p:nvPr>
            <p:ph type="body" sz="half" idx="1"/>
          </p:nvPr>
        </p:nvSpPr>
        <p:spPr>
          <a:xfrm>
            <a:off x="1447800" y="2667000"/>
            <a:ext cx="7010400" cy="34290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buChar char="✓"/>
              <a:defRPr>
                <a:solidFill>
                  <a:srgbClr val="000000"/>
                </a:solidFill>
              </a:defRPr>
            </a:lvl3pPr>
            <a:lvl4pPr>
              <a:buClrTx/>
              <a:buChar char="✓"/>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56" name="Title Text"/>
          <p:cNvSpPr txBox="1">
            <a:spLocks noGrp="1"/>
          </p:cNvSpPr>
          <p:nvPr>
            <p:ph type="title"/>
          </p:nvPr>
        </p:nvSpPr>
        <p:spPr>
          <a:xfrm>
            <a:off x="6705600" y="1295400"/>
            <a:ext cx="1752600" cy="4800600"/>
          </a:xfrm>
          <a:prstGeom prst="rect">
            <a:avLst/>
          </a:prstGeom>
        </p:spPr>
        <p:txBody>
          <a:bodyPr lIns="45719" tIns="45719" rIns="45719" bIns="45719"/>
          <a:lstStyle>
            <a:lvl1pPr>
              <a:defRPr sz="4000">
                <a:solidFill>
                  <a:srgbClr val="000000"/>
                </a:solidFill>
              </a:defRPr>
            </a:lvl1pPr>
          </a:lstStyle>
          <a:p>
            <a:r>
              <a:t>Title Text</a:t>
            </a:r>
          </a:p>
        </p:txBody>
      </p:sp>
      <p:sp>
        <p:nvSpPr>
          <p:cNvPr id="3457" name="Body Level One…"/>
          <p:cNvSpPr txBox="1">
            <a:spLocks noGrp="1"/>
          </p:cNvSpPr>
          <p:nvPr>
            <p:ph type="body" sz="half" idx="1"/>
          </p:nvPr>
        </p:nvSpPr>
        <p:spPr>
          <a:xfrm>
            <a:off x="1447800" y="1295400"/>
            <a:ext cx="5105400" cy="48006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buChar char="✓"/>
              <a:defRPr>
                <a:solidFill>
                  <a:srgbClr val="000000"/>
                </a:solidFill>
              </a:defRPr>
            </a:lvl3pPr>
            <a:lvl4pPr>
              <a:buClrTx/>
              <a:buChar char="✓"/>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472" name="Group 2"/>
          <p:cNvGrpSpPr/>
          <p:nvPr/>
        </p:nvGrpSpPr>
        <p:grpSpPr>
          <a:xfrm>
            <a:off x="0" y="3902075"/>
            <a:ext cx="3400426" cy="2949575"/>
            <a:chOff x="0" y="0"/>
            <a:chExt cx="3400425" cy="2949575"/>
          </a:xfrm>
        </p:grpSpPr>
        <p:sp>
          <p:nvSpPr>
            <p:cNvPr id="34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473"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474" name="Body Level One…"/>
          <p:cNvSpPr txBox="1">
            <a:spLocks noGrp="1"/>
          </p:cNvSpPr>
          <p:nvPr>
            <p:ph type="body" idx="1"/>
          </p:nvPr>
        </p:nvSpPr>
        <p:spPr>
          <a:xfrm>
            <a:off x="457200" y="1600200"/>
            <a:ext cx="8229600" cy="4530725"/>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75"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0000"/>
        </a:solidFill>
        <a:effectLst/>
      </p:bgPr>
    </p:bg>
    <p:spTree>
      <p:nvGrpSpPr>
        <p:cNvPr id="1" name=""/>
        <p:cNvGrpSpPr/>
        <p:nvPr/>
      </p:nvGrpSpPr>
      <p:grpSpPr>
        <a:xfrm>
          <a:off x="0" y="0"/>
          <a:ext cx="0" cy="0"/>
          <a:chOff x="0" y="0"/>
          <a:chExt cx="0" cy="0"/>
        </a:xfrm>
      </p:grpSpPr>
      <p:grpSp>
        <p:nvGrpSpPr>
          <p:cNvPr id="3489" name="Group 2"/>
          <p:cNvGrpSpPr/>
          <p:nvPr/>
        </p:nvGrpSpPr>
        <p:grpSpPr>
          <a:xfrm>
            <a:off x="0" y="3902075"/>
            <a:ext cx="3400426" cy="2949575"/>
            <a:chOff x="0" y="0"/>
            <a:chExt cx="3400425" cy="2949575"/>
          </a:xfrm>
        </p:grpSpPr>
        <p:sp>
          <p:nvSpPr>
            <p:cNvPr id="34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4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490"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491" name="Body Level One…"/>
          <p:cNvSpPr txBox="1">
            <a:spLocks noGrp="1"/>
          </p:cNvSpPr>
          <p:nvPr>
            <p:ph type="body" idx="1"/>
          </p:nvPr>
        </p:nvSpPr>
        <p:spPr>
          <a:xfrm>
            <a:off x="457200" y="1600200"/>
            <a:ext cx="8229600" cy="4530725"/>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2"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3506" name="Group 2"/>
          <p:cNvGrpSpPr/>
          <p:nvPr/>
        </p:nvGrpSpPr>
        <p:grpSpPr>
          <a:xfrm>
            <a:off x="0" y="3902075"/>
            <a:ext cx="3400426" cy="2949575"/>
            <a:chOff x="0" y="0"/>
            <a:chExt cx="3400425" cy="2949575"/>
          </a:xfrm>
        </p:grpSpPr>
        <p:sp>
          <p:nvSpPr>
            <p:cNvPr id="34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0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defRPr sz="4000" b="1" cap="all">
                <a:solidFill>
                  <a:srgbClr val="FFFFFF"/>
                </a:solidFill>
                <a:effectLst>
                  <a:outerShdw blurRad="38100" dist="38100" dir="2700000" rotWithShape="0">
                    <a:srgbClr val="000000"/>
                  </a:outerShdw>
                </a:effectLst>
              </a:defRPr>
            </a:lvl1pPr>
          </a:lstStyle>
          <a:p>
            <a:r>
              <a:t>Title Text</a:t>
            </a:r>
          </a:p>
        </p:txBody>
      </p:sp>
      <p:sp>
        <p:nvSpPr>
          <p:cNvPr id="350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effectLst>
                  <a:outerShdw blurRad="38100" dist="38100" dir="2700000" rotWithShape="0">
                    <a:srgbClr val="000000"/>
                  </a:outerShdw>
                </a:effectLst>
              </a:defRPr>
            </a:lvl1pPr>
            <a:lvl2pPr marL="0" indent="457200">
              <a:spcBef>
                <a:spcPts val="400"/>
              </a:spcBef>
              <a:buClrTx/>
              <a:buSzTx/>
              <a:buNone/>
              <a:defRPr sz="2000">
                <a:effectLst>
                  <a:outerShdw blurRad="38100" dist="38100" dir="2700000" rotWithShape="0">
                    <a:srgbClr val="000000"/>
                  </a:outerShdw>
                </a:effectLst>
              </a:defRPr>
            </a:lvl2pPr>
            <a:lvl3pPr marL="0" indent="914400">
              <a:spcBef>
                <a:spcPts val="400"/>
              </a:spcBef>
              <a:buClrTx/>
              <a:buSzTx/>
              <a:buNone/>
              <a:defRPr sz="2000">
                <a:effectLst>
                  <a:outerShdw blurRad="38100" dist="38100" dir="2700000" rotWithShape="0">
                    <a:srgbClr val="000000"/>
                  </a:outerShdw>
                </a:effectLst>
              </a:defRPr>
            </a:lvl3pPr>
            <a:lvl4pPr marL="0" indent="1371600">
              <a:spcBef>
                <a:spcPts val="400"/>
              </a:spcBef>
              <a:buClrTx/>
              <a:buSzTx/>
              <a:buNone/>
              <a:defRPr sz="2000">
                <a:effectLst>
                  <a:outerShdw blurRad="38100" dist="38100" dir="2700000" rotWithShape="0">
                    <a:srgbClr val="000000"/>
                  </a:outerShdw>
                </a:effectLst>
              </a:defRPr>
            </a:lvl4pPr>
            <a:lvl5pPr marL="0" indent="1828800">
              <a:spcBef>
                <a:spcPts val="400"/>
              </a:spcBef>
              <a:buClrTx/>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9"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3523" name="Group 2"/>
          <p:cNvGrpSpPr/>
          <p:nvPr/>
        </p:nvGrpSpPr>
        <p:grpSpPr>
          <a:xfrm>
            <a:off x="0" y="3902075"/>
            <a:ext cx="3400426" cy="2949575"/>
            <a:chOff x="0" y="0"/>
            <a:chExt cx="3400425" cy="2949575"/>
          </a:xfrm>
        </p:grpSpPr>
        <p:sp>
          <p:nvSpPr>
            <p:cNvPr id="351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1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1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1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2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2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2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24"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525" name="Body Level One…"/>
          <p:cNvSpPr txBox="1">
            <a:spLocks noGrp="1"/>
          </p:cNvSpPr>
          <p:nvPr>
            <p:ph type="body" sz="half" idx="1"/>
          </p:nvPr>
        </p:nvSpPr>
        <p:spPr>
          <a:xfrm>
            <a:off x="457200" y="1600200"/>
            <a:ext cx="4038600" cy="4530725"/>
          </a:xfrm>
          <a:prstGeom prst="rect">
            <a:avLst/>
          </a:prstGeom>
        </p:spPr>
        <p:txBody>
          <a:bodyPr lIns="45719" tIns="45719" rIns="45719" bIns="45719">
            <a:normAutofit/>
          </a:bodyPr>
          <a:lstStyle>
            <a:lvl1pPr>
              <a:spcBef>
                <a:spcPts val="600"/>
              </a:spcBef>
              <a:buClr>
                <a:srgbClr val="FFFFCC"/>
              </a:buClr>
              <a:buChar char="●"/>
              <a:defRPr sz="2800">
                <a:effectLst>
                  <a:outerShdw blurRad="38100" dist="38100" dir="2700000" rotWithShape="0">
                    <a:srgbClr val="000000"/>
                  </a:outerShdw>
                </a:effectLst>
              </a:defRPr>
            </a:lvl1pPr>
            <a:lvl2pPr marL="790575" indent="-333375">
              <a:spcBef>
                <a:spcPts val="600"/>
              </a:spcBef>
              <a:buClr>
                <a:srgbClr val="FFFFCC"/>
              </a:buClr>
              <a:buSzPct val="75000"/>
              <a:buChar char="●"/>
              <a:defRPr sz="2800">
                <a:effectLst>
                  <a:outerShdw blurRad="38100" dist="38100" dir="2700000" rotWithShape="0">
                    <a:srgbClr val="000000"/>
                  </a:outerShdw>
                </a:effectLst>
              </a:defRPr>
            </a:lvl2pPr>
            <a:lvl3pPr marL="1234439" indent="-320039">
              <a:spcBef>
                <a:spcPts val="600"/>
              </a:spcBef>
              <a:buClr>
                <a:srgbClr val="FFFFCC"/>
              </a:buClr>
              <a:buSzPct val="75000"/>
              <a:buChar char="●"/>
              <a:defRPr sz="2800">
                <a:effectLst>
                  <a:outerShdw blurRad="38100" dist="38100" dir="2700000" rotWithShape="0">
                    <a:srgbClr val="000000"/>
                  </a:outerShdw>
                </a:effectLst>
              </a:defRPr>
            </a:lvl3pPr>
            <a:lvl4pPr marL="1727200" indent="-355600">
              <a:spcBef>
                <a:spcPts val="600"/>
              </a:spcBef>
              <a:buClr>
                <a:srgbClr val="FFFFCC"/>
              </a:buClr>
              <a:buSzPct val="75000"/>
              <a:buChar char="●"/>
              <a:defRPr sz="2800">
                <a:effectLst>
                  <a:outerShdw blurRad="38100" dist="38100" dir="2700000" rotWithShape="0">
                    <a:srgbClr val="000000"/>
                  </a:outerShdw>
                </a:effectLst>
              </a:defRPr>
            </a:lvl4pPr>
            <a:lvl5pPr marL="2184400" indent="-355600">
              <a:spcBef>
                <a:spcPts val="600"/>
              </a:spcBef>
              <a:buClr>
                <a:srgbClr val="FFFFCC"/>
              </a:buClr>
              <a:buSzPct val="75000"/>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6"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3540" name="Group 2"/>
          <p:cNvGrpSpPr/>
          <p:nvPr/>
        </p:nvGrpSpPr>
        <p:grpSpPr>
          <a:xfrm>
            <a:off x="0" y="3902075"/>
            <a:ext cx="3400426" cy="2949575"/>
            <a:chOff x="0" y="0"/>
            <a:chExt cx="3400425" cy="2949575"/>
          </a:xfrm>
        </p:grpSpPr>
        <p:sp>
          <p:nvSpPr>
            <p:cNvPr id="353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41"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5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effectLst>
                  <a:outerShdw blurRad="38100" dist="38100" dir="2700000" rotWithShape="0">
                    <a:srgbClr val="000000"/>
                  </a:outerShdw>
                </a:effectLst>
              </a:defRPr>
            </a:lvl1pPr>
            <a:lvl2pPr marL="0" indent="457200">
              <a:spcBef>
                <a:spcPts val="500"/>
              </a:spcBef>
              <a:buClrTx/>
              <a:buSzTx/>
              <a:buNone/>
              <a:defRPr sz="2400" b="1">
                <a:effectLst>
                  <a:outerShdw blurRad="38100" dist="38100" dir="2700000" rotWithShape="0">
                    <a:srgbClr val="000000"/>
                  </a:outerShdw>
                </a:effectLst>
              </a:defRPr>
            </a:lvl2pPr>
            <a:lvl3pPr marL="0" indent="914400">
              <a:spcBef>
                <a:spcPts val="500"/>
              </a:spcBef>
              <a:buClrTx/>
              <a:buSzTx/>
              <a:buNone/>
              <a:defRPr sz="2400" b="1">
                <a:effectLst>
                  <a:outerShdw blurRad="38100" dist="38100" dir="2700000" rotWithShape="0">
                    <a:srgbClr val="000000"/>
                  </a:outerShdw>
                </a:effectLst>
              </a:defRPr>
            </a:lvl3pPr>
            <a:lvl4pPr marL="0" indent="1371600">
              <a:spcBef>
                <a:spcPts val="500"/>
              </a:spcBef>
              <a:buClrTx/>
              <a:buSzTx/>
              <a:buNone/>
              <a:defRPr sz="2400" b="1">
                <a:effectLst>
                  <a:outerShdw blurRad="38100" dist="38100" dir="2700000" rotWithShape="0">
                    <a:srgbClr val="000000"/>
                  </a:outerShdw>
                </a:effectLst>
              </a:defRPr>
            </a:lvl4pPr>
            <a:lvl5pPr marL="0" indent="1828800">
              <a:spcBef>
                <a:spcPts val="500"/>
              </a:spcBef>
              <a:buClrTx/>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3"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effectLst>
                  <a:outerShdw blurRad="38100" dist="38100" dir="2700000" rotWithShape="0">
                    <a:srgbClr val="000000"/>
                  </a:outerShdw>
                </a:effectLst>
              </a:defRPr>
            </a:pPr>
            <a:endParaRPr/>
          </a:p>
        </p:txBody>
      </p:sp>
      <p:sp>
        <p:nvSpPr>
          <p:cNvPr id="3544"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3558" name="Group 2"/>
          <p:cNvGrpSpPr/>
          <p:nvPr/>
        </p:nvGrpSpPr>
        <p:grpSpPr>
          <a:xfrm>
            <a:off x="0" y="3902075"/>
            <a:ext cx="3400426" cy="2949575"/>
            <a:chOff x="0" y="0"/>
            <a:chExt cx="3400425" cy="2949575"/>
          </a:xfrm>
        </p:grpSpPr>
        <p:sp>
          <p:nvSpPr>
            <p:cNvPr id="3551"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2"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3"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4"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5"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5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59"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560"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3574" name="Group 2"/>
          <p:cNvGrpSpPr/>
          <p:nvPr/>
        </p:nvGrpSpPr>
        <p:grpSpPr>
          <a:xfrm>
            <a:off x="0" y="3902075"/>
            <a:ext cx="3400426" cy="2949575"/>
            <a:chOff x="0" y="0"/>
            <a:chExt cx="3400425" cy="2949575"/>
          </a:xfrm>
        </p:grpSpPr>
        <p:sp>
          <p:nvSpPr>
            <p:cNvPr id="356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6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6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7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7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75"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8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3589" name="Group 2"/>
          <p:cNvGrpSpPr/>
          <p:nvPr/>
        </p:nvGrpSpPr>
        <p:grpSpPr>
          <a:xfrm>
            <a:off x="0" y="3902075"/>
            <a:ext cx="3400426" cy="2949575"/>
            <a:chOff x="0" y="0"/>
            <a:chExt cx="3400425" cy="2949575"/>
          </a:xfrm>
        </p:grpSpPr>
        <p:sp>
          <p:nvSpPr>
            <p:cNvPr id="35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5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590"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defRPr sz="2000" b="1">
                <a:solidFill>
                  <a:srgbClr val="FFFFFF"/>
                </a:solidFill>
                <a:effectLst>
                  <a:outerShdw blurRad="38100" dist="38100" dir="2700000" rotWithShape="0">
                    <a:srgbClr val="000000"/>
                  </a:outerShdw>
                </a:effectLst>
              </a:defRPr>
            </a:lvl1pPr>
          </a:lstStyle>
          <a:p>
            <a:r>
              <a:t>Title Text</a:t>
            </a:r>
          </a:p>
        </p:txBody>
      </p:sp>
      <p:sp>
        <p:nvSpPr>
          <p:cNvPr id="3591"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effectLst>
                  <a:outerShdw blurRad="38100" dist="38100" dir="2700000" rotWithShape="0">
                    <a:srgbClr val="000000"/>
                  </a:outerShdw>
                </a:effectLst>
              </a:defRPr>
            </a:pPr>
            <a:endParaRPr/>
          </a:p>
        </p:txBody>
      </p:sp>
      <p:sp>
        <p:nvSpPr>
          <p:cNvPr id="3593"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3607" name="Group 2"/>
          <p:cNvGrpSpPr/>
          <p:nvPr/>
        </p:nvGrpSpPr>
        <p:grpSpPr>
          <a:xfrm>
            <a:off x="0" y="3902075"/>
            <a:ext cx="3400426" cy="2949575"/>
            <a:chOff x="0" y="0"/>
            <a:chExt cx="3400425" cy="2949575"/>
          </a:xfrm>
        </p:grpSpPr>
        <p:sp>
          <p:nvSpPr>
            <p:cNvPr id="360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0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60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defRPr sz="2000" b="1">
                <a:solidFill>
                  <a:srgbClr val="FFFFFF"/>
                </a:solidFill>
                <a:effectLst>
                  <a:outerShdw blurRad="38100" dist="38100" dir="2700000" rotWithShape="0">
                    <a:srgbClr val="000000"/>
                  </a:outerShdw>
                </a:effectLst>
              </a:defRPr>
            </a:lvl1pPr>
          </a:lstStyle>
          <a:p>
            <a:r>
              <a:t>Title Text</a:t>
            </a:r>
          </a:p>
        </p:txBody>
      </p:sp>
      <p:sp>
        <p:nvSpPr>
          <p:cNvPr id="3609"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61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effectLst>
                  <a:outerShdw blurRad="38100" dist="38100" dir="2700000" rotWithShape="0">
                    <a:srgbClr val="000000"/>
                  </a:outerShdw>
                </a:effectLst>
              </a:defRPr>
            </a:lvl1pPr>
            <a:lvl2pPr marL="0" indent="457200">
              <a:spcBef>
                <a:spcPts val="300"/>
              </a:spcBef>
              <a:buClrTx/>
              <a:buSzTx/>
              <a:buNone/>
              <a:defRPr sz="1400">
                <a:effectLst>
                  <a:outerShdw blurRad="38100" dist="38100" dir="2700000" rotWithShape="0">
                    <a:srgbClr val="000000"/>
                  </a:outerShdw>
                </a:effectLst>
              </a:defRPr>
            </a:lvl2pPr>
            <a:lvl3pPr marL="0" indent="914400">
              <a:spcBef>
                <a:spcPts val="300"/>
              </a:spcBef>
              <a:buClrTx/>
              <a:buSzTx/>
              <a:buNone/>
              <a:defRPr sz="1400">
                <a:effectLst>
                  <a:outerShdw blurRad="38100" dist="38100" dir="2700000" rotWithShape="0">
                    <a:srgbClr val="000000"/>
                  </a:outerShdw>
                </a:effectLst>
              </a:defRPr>
            </a:lvl3pPr>
            <a:lvl4pPr marL="0" indent="1371600">
              <a:spcBef>
                <a:spcPts val="300"/>
              </a:spcBef>
              <a:buClrTx/>
              <a:buSzTx/>
              <a:buNone/>
              <a:defRPr sz="1400">
                <a:effectLst>
                  <a:outerShdw blurRad="38100" dist="38100" dir="2700000" rotWithShape="0">
                    <a:srgbClr val="000000"/>
                  </a:outerShdw>
                </a:effectLst>
              </a:defRPr>
            </a:lvl4pPr>
            <a:lvl5pPr marL="0" indent="1828800">
              <a:spcBef>
                <a:spcPts val="300"/>
              </a:spcBef>
              <a:buClrTx/>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1"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3625" name="Group 2"/>
          <p:cNvGrpSpPr/>
          <p:nvPr/>
        </p:nvGrpSpPr>
        <p:grpSpPr>
          <a:xfrm>
            <a:off x="0" y="3902075"/>
            <a:ext cx="3400426" cy="2949575"/>
            <a:chOff x="0" y="0"/>
            <a:chExt cx="3400425" cy="2949575"/>
          </a:xfrm>
        </p:grpSpPr>
        <p:sp>
          <p:nvSpPr>
            <p:cNvPr id="361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1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2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2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2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2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2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626"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627" name="Body Level One…"/>
          <p:cNvSpPr txBox="1">
            <a:spLocks noGrp="1"/>
          </p:cNvSpPr>
          <p:nvPr>
            <p:ph type="body" idx="1"/>
          </p:nvPr>
        </p:nvSpPr>
        <p:spPr>
          <a:xfrm>
            <a:off x="457200" y="1600200"/>
            <a:ext cx="8229600" cy="4530725"/>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8"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3642" name="Group 2"/>
          <p:cNvGrpSpPr/>
          <p:nvPr/>
        </p:nvGrpSpPr>
        <p:grpSpPr>
          <a:xfrm>
            <a:off x="0" y="3902075"/>
            <a:ext cx="3400426" cy="2949575"/>
            <a:chOff x="0" y="0"/>
            <a:chExt cx="3400425" cy="2949575"/>
          </a:xfrm>
        </p:grpSpPr>
        <p:sp>
          <p:nvSpPr>
            <p:cNvPr id="363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3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3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3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3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643" name="Title Text"/>
          <p:cNvSpPr txBox="1">
            <a:spLocks noGrp="1"/>
          </p:cNvSpPr>
          <p:nvPr>
            <p:ph type="title"/>
          </p:nvPr>
        </p:nvSpPr>
        <p:spPr>
          <a:xfrm>
            <a:off x="6629400" y="277813"/>
            <a:ext cx="2057400" cy="5853113"/>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644" name="Body Level One…"/>
          <p:cNvSpPr txBox="1">
            <a:spLocks noGrp="1"/>
          </p:cNvSpPr>
          <p:nvPr>
            <p:ph type="body" idx="1"/>
          </p:nvPr>
        </p:nvSpPr>
        <p:spPr>
          <a:xfrm>
            <a:off x="457200" y="277813"/>
            <a:ext cx="6019800" cy="5853113"/>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45"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grpSp>
        <p:nvGrpSpPr>
          <p:cNvPr id="3659" name="Group 2"/>
          <p:cNvGrpSpPr/>
          <p:nvPr/>
        </p:nvGrpSpPr>
        <p:grpSpPr>
          <a:xfrm>
            <a:off x="0" y="3902075"/>
            <a:ext cx="3400426" cy="2949575"/>
            <a:chOff x="0" y="0"/>
            <a:chExt cx="3400425" cy="2949575"/>
          </a:xfrm>
        </p:grpSpPr>
        <p:sp>
          <p:nvSpPr>
            <p:cNvPr id="365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365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3660"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3661"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effectLst>
                  <a:outerShdw blurRad="38100" dist="38100" dir="2700000" rotWithShape="0">
                    <a:srgbClr val="000000"/>
                  </a:outerShdw>
                </a:effectLst>
              </a:defRPr>
            </a:lvl1pPr>
            <a:lvl2pPr marL="0" indent="457200" algn="ctr">
              <a:buClrTx/>
              <a:buSzTx/>
              <a:buNone/>
              <a:defRPr>
                <a:effectLst>
                  <a:outerShdw blurRad="38100" dist="38100" dir="2700000" rotWithShape="0">
                    <a:srgbClr val="000000"/>
                  </a:outerShdw>
                </a:effectLst>
              </a:defRPr>
            </a:lvl2pPr>
            <a:lvl3pPr marL="0" indent="914400" algn="ctr">
              <a:buClrTx/>
              <a:buSzTx/>
              <a:buNone/>
              <a:defRPr>
                <a:effectLst>
                  <a:outerShdw blurRad="38100" dist="38100" dir="2700000" rotWithShape="0">
                    <a:srgbClr val="000000"/>
                  </a:outerShdw>
                </a:effectLst>
              </a:defRPr>
            </a:lvl3pPr>
            <a:lvl4pPr marL="0" indent="1371600" algn="ctr">
              <a:buClrTx/>
              <a:buSzTx/>
              <a:buNone/>
              <a:defRPr>
                <a:effectLst>
                  <a:outerShdw blurRad="38100" dist="38100" dir="2700000" rotWithShape="0">
                    <a:srgbClr val="000000"/>
                  </a:outerShdw>
                </a:effectLst>
              </a:defRPr>
            </a:lvl4pPr>
            <a:lvl5pPr marL="0" indent="1828800" algn="ctr">
              <a:buClrTx/>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2"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3669"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FFFFFF"/>
                </a:solidFill>
              </a:defRPr>
            </a:lvl1pPr>
          </a:lstStyle>
          <a:p>
            <a:r>
              <a:t>Title Text</a:t>
            </a:r>
          </a:p>
        </p:txBody>
      </p:sp>
      <p:sp>
        <p:nvSpPr>
          <p:cNvPr id="3670"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367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678" name="Title Text"/>
          <p:cNvSpPr txBox="1">
            <a:spLocks noGrp="1"/>
          </p:cNvSpPr>
          <p:nvPr>
            <p:ph type="title"/>
          </p:nvPr>
        </p:nvSpPr>
        <p:spPr>
          <a:xfrm>
            <a:off x="38100" y="44450"/>
            <a:ext cx="9070975" cy="1143000"/>
          </a:xfrm>
          <a:prstGeom prst="rect">
            <a:avLst/>
          </a:prstGeom>
        </p:spPr>
        <p:txBody>
          <a:bodyPr lIns="45719" tIns="45719" rIns="45719" bIns="45719"/>
          <a:lstStyle>
            <a:lvl1pPr>
              <a:defRPr>
                <a:solidFill>
                  <a:srgbClr val="FFFFFF"/>
                </a:solidFill>
              </a:defRPr>
            </a:lvl1pPr>
          </a:lstStyle>
          <a:p>
            <a:r>
              <a:t>Title Text</a:t>
            </a:r>
          </a:p>
        </p:txBody>
      </p:sp>
      <p:sp>
        <p:nvSpPr>
          <p:cNvPr id="367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68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68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FFFFFF"/>
                </a:solidFill>
              </a:defRPr>
            </a:lvl1pPr>
          </a:lstStyle>
          <a:p>
            <a:r>
              <a:t>Title Text</a:t>
            </a:r>
          </a:p>
        </p:txBody>
      </p:sp>
      <p:sp>
        <p:nvSpPr>
          <p:cNvPr id="368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696" name="Title Text"/>
          <p:cNvSpPr txBox="1">
            <a:spLocks noGrp="1"/>
          </p:cNvSpPr>
          <p:nvPr>
            <p:ph type="title"/>
          </p:nvPr>
        </p:nvSpPr>
        <p:spPr>
          <a:xfrm>
            <a:off x="38100" y="44450"/>
            <a:ext cx="9070975" cy="1143000"/>
          </a:xfrm>
          <a:prstGeom prst="rect">
            <a:avLst/>
          </a:prstGeom>
        </p:spPr>
        <p:txBody>
          <a:bodyPr lIns="45719" tIns="45719" rIns="45719" bIns="45719"/>
          <a:lstStyle>
            <a:lvl1pPr>
              <a:defRPr>
                <a:solidFill>
                  <a:srgbClr val="FFFFFF"/>
                </a:solidFill>
              </a:defRPr>
            </a:lvl1pPr>
          </a:lstStyle>
          <a:p>
            <a:r>
              <a:t>Title Text</a:t>
            </a:r>
          </a:p>
        </p:txBody>
      </p:sp>
      <p:sp>
        <p:nvSpPr>
          <p:cNvPr id="369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lvl1pPr>
            <a:lvl2pPr marL="790575" indent="-333375">
              <a:spcBef>
                <a:spcPts val="600"/>
              </a:spcBef>
              <a:buClrTx/>
              <a:buChar char="–"/>
              <a:defRPr sz="2800"/>
            </a:lvl2pPr>
            <a:lvl3pPr marL="1234439" indent="-320039">
              <a:spcBef>
                <a:spcPts val="600"/>
              </a:spcBef>
              <a:buClrTx/>
              <a:defRPr sz="2800"/>
            </a:lvl3pPr>
            <a:lvl4pPr marL="1727200" indent="-355600">
              <a:spcBef>
                <a:spcPts val="600"/>
              </a:spcBef>
              <a:buClrTx/>
              <a:defRPr sz="2800"/>
            </a:lvl4pPr>
            <a:lvl5pPr marL="2184400" indent="-355600">
              <a:spcBef>
                <a:spcPts val="600"/>
              </a:spcBef>
              <a:buClr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9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70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FFFFFF"/>
                </a:solidFill>
              </a:defRPr>
            </a:lvl1pPr>
          </a:lstStyle>
          <a:p>
            <a:r>
              <a:t>Title Text</a:t>
            </a:r>
          </a:p>
        </p:txBody>
      </p:sp>
      <p:sp>
        <p:nvSpPr>
          <p:cNvPr id="370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7"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pPr>
            <a:endParaRPr/>
          </a:p>
        </p:txBody>
      </p:sp>
      <p:sp>
        <p:nvSpPr>
          <p:cNvPr id="370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193"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4"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New Roman"/>
                <a:ea typeface="Times New Roman"/>
                <a:cs typeface="Times New Roman"/>
                <a:sym typeface="Times New Roman"/>
              </a:defRPr>
            </a:pPr>
            <a:endParaRPr/>
          </a:p>
        </p:txBody>
      </p:sp>
      <p:sp>
        <p:nvSpPr>
          <p:cNvPr id="19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715" name="Title Text"/>
          <p:cNvSpPr txBox="1">
            <a:spLocks noGrp="1"/>
          </p:cNvSpPr>
          <p:nvPr>
            <p:ph type="title"/>
          </p:nvPr>
        </p:nvSpPr>
        <p:spPr>
          <a:xfrm>
            <a:off x="38100" y="44450"/>
            <a:ext cx="9070975" cy="1143000"/>
          </a:xfrm>
          <a:prstGeom prst="rect">
            <a:avLst/>
          </a:prstGeom>
        </p:spPr>
        <p:txBody>
          <a:bodyPr lIns="45719" tIns="45719" rIns="45719" bIns="45719"/>
          <a:lstStyle>
            <a:lvl1pPr>
              <a:defRPr>
                <a:solidFill>
                  <a:srgbClr val="FFFFFF"/>
                </a:solidFill>
              </a:defRPr>
            </a:lvl1pPr>
          </a:lstStyle>
          <a:p>
            <a:r>
              <a:t>Title Text</a:t>
            </a:r>
          </a:p>
        </p:txBody>
      </p:sp>
      <p:sp>
        <p:nvSpPr>
          <p:cNvPr id="3716"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72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3730"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FFFFFF"/>
                </a:solidFill>
              </a:defRPr>
            </a:lvl1pPr>
          </a:lstStyle>
          <a:p>
            <a:r>
              <a:t>Title Text</a:t>
            </a:r>
          </a:p>
        </p:txBody>
      </p:sp>
      <p:sp>
        <p:nvSpPr>
          <p:cNvPr id="3731"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732"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pPr>
            <a:endParaRPr/>
          </a:p>
        </p:txBody>
      </p:sp>
      <p:sp>
        <p:nvSpPr>
          <p:cNvPr id="373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740"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FFFFFF"/>
                </a:solidFill>
              </a:defRPr>
            </a:lvl1pPr>
          </a:lstStyle>
          <a:p>
            <a:r>
              <a:t>Title Text</a:t>
            </a:r>
          </a:p>
        </p:txBody>
      </p:sp>
      <p:sp>
        <p:nvSpPr>
          <p:cNvPr id="3741"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742"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750" name="Title Text"/>
          <p:cNvSpPr txBox="1">
            <a:spLocks noGrp="1"/>
          </p:cNvSpPr>
          <p:nvPr>
            <p:ph type="title"/>
          </p:nvPr>
        </p:nvSpPr>
        <p:spPr>
          <a:xfrm>
            <a:off x="38100" y="44450"/>
            <a:ext cx="9070975" cy="1143000"/>
          </a:xfrm>
          <a:prstGeom prst="rect">
            <a:avLst/>
          </a:prstGeom>
        </p:spPr>
        <p:txBody>
          <a:bodyPr lIns="45719" tIns="45719" rIns="45719" bIns="45719"/>
          <a:lstStyle>
            <a:lvl1pPr>
              <a:defRPr>
                <a:solidFill>
                  <a:srgbClr val="FFFFFF"/>
                </a:solidFill>
              </a:defRPr>
            </a:lvl1pPr>
          </a:lstStyle>
          <a:p>
            <a:r>
              <a:t>Title Text</a:t>
            </a:r>
          </a:p>
        </p:txBody>
      </p:sp>
      <p:sp>
        <p:nvSpPr>
          <p:cNvPr id="3751"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75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759"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FFFFFF"/>
                </a:solidFill>
              </a:defRPr>
            </a:lvl1pPr>
          </a:lstStyle>
          <a:p>
            <a:r>
              <a:t>Title Text</a:t>
            </a:r>
          </a:p>
        </p:txBody>
      </p:sp>
      <p:sp>
        <p:nvSpPr>
          <p:cNvPr id="3760"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76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3768" name="Title Text"/>
          <p:cNvSpPr txBox="1">
            <a:spLocks noGrp="1"/>
          </p:cNvSpPr>
          <p:nvPr>
            <p:ph type="title"/>
          </p:nvPr>
        </p:nvSpPr>
        <p:spPr>
          <a:prstGeom prst="rect">
            <a:avLst/>
          </a:prstGeom>
        </p:spPr>
        <p:txBody>
          <a:bodyPr lIns="45719" tIns="45719" rIns="45719" bIns="45719"/>
          <a:lstStyle>
            <a:lvl1pPr>
              <a:defRPr>
                <a:solidFill>
                  <a:srgbClr val="FFFFFF"/>
                </a:solidFill>
              </a:defRPr>
            </a:lvl1pPr>
          </a:lstStyle>
          <a:p>
            <a:r>
              <a:t>Title Text</a:t>
            </a:r>
          </a:p>
        </p:txBody>
      </p:sp>
      <p:sp>
        <p:nvSpPr>
          <p:cNvPr id="3769"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77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3777" name="Title Text"/>
          <p:cNvSpPr txBox="1">
            <a:spLocks noGrp="1"/>
          </p:cNvSpPr>
          <p:nvPr>
            <p:ph type="title"/>
          </p:nvPr>
        </p:nvSpPr>
        <p:spPr>
          <a:prstGeom prst="rect">
            <a:avLst/>
          </a:prstGeom>
        </p:spPr>
        <p:txBody>
          <a:bodyPr lIns="45719" tIns="45719" rIns="45719" bIns="45719"/>
          <a:lstStyle>
            <a:lvl1pPr>
              <a:defRPr>
                <a:solidFill>
                  <a:srgbClr val="FFFFFF"/>
                </a:solidFill>
              </a:defRPr>
            </a:lvl1pPr>
          </a:lstStyle>
          <a:p>
            <a:r>
              <a:t>Title Text</a:t>
            </a:r>
          </a:p>
        </p:txBody>
      </p:sp>
      <p:sp>
        <p:nvSpPr>
          <p:cNvPr id="3778"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buClrTx/>
              <a:buSzPct val="100000"/>
              <a:buChar char="•"/>
            </a:lvl1pPr>
            <a:lvl2pPr>
              <a:buClrTx/>
              <a:buChar char="–"/>
            </a:lvl2pPr>
            <a:lvl3pPr>
              <a:buClrTx/>
            </a:lvl3pPr>
            <a:lvl4pPr>
              <a:buClrTx/>
            </a:lvl4pPr>
            <a:lvl5pPr>
              <a:buClrTx/>
              <a:buChar char="»"/>
            </a:lvl5pPr>
          </a:lstStyle>
          <a:p>
            <a:r>
              <a:t>Body Level One</a:t>
            </a:r>
          </a:p>
          <a:p>
            <a:pPr lvl="1"/>
            <a:r>
              <a:t>Body Level Two</a:t>
            </a:r>
          </a:p>
          <a:p>
            <a:pPr lvl="2"/>
            <a:r>
              <a:t>Body Level Three</a:t>
            </a:r>
          </a:p>
          <a:p>
            <a:pPr lvl="3"/>
            <a:r>
              <a:t>Body Level Four</a:t>
            </a:r>
          </a:p>
          <a:p>
            <a:pPr lvl="4"/>
            <a:r>
              <a:t>Body Level Five</a:t>
            </a:r>
          </a:p>
        </p:txBody>
      </p:sp>
      <p:sp>
        <p:nvSpPr>
          <p:cNvPr id="377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3786"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defRPr>
            </a:lvl1pPr>
          </a:lstStyle>
          <a:p>
            <a:r>
              <a:t>Title Text</a:t>
            </a:r>
          </a:p>
        </p:txBody>
      </p:sp>
      <p:sp>
        <p:nvSpPr>
          <p:cNvPr id="37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8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795"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7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97"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203"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204"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804"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defRPr>
            </a:lvl1pPr>
          </a:lstStyle>
          <a:p>
            <a:r>
              <a:t>Title Text</a:t>
            </a:r>
          </a:p>
        </p:txBody>
      </p:sp>
      <p:sp>
        <p:nvSpPr>
          <p:cNvPr id="38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06"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813"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8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defRPr>
            </a:lvl1pPr>
            <a:lvl2pPr marL="790575" indent="-333375">
              <a:spcBef>
                <a:spcPts val="600"/>
              </a:spcBef>
              <a:buClrTx/>
              <a:buChar char="–"/>
              <a:defRPr sz="2800">
                <a:solidFill>
                  <a:srgbClr val="000000"/>
                </a:solidFill>
              </a:defRPr>
            </a:lvl2pPr>
            <a:lvl3pPr marL="1234439" indent="-320039">
              <a:spcBef>
                <a:spcPts val="600"/>
              </a:spcBef>
              <a:buClrTx/>
              <a:defRPr sz="2800">
                <a:solidFill>
                  <a:srgbClr val="000000"/>
                </a:solidFill>
              </a:defRPr>
            </a:lvl3pPr>
            <a:lvl4pPr marL="1727200" indent="-355600">
              <a:spcBef>
                <a:spcPts val="600"/>
              </a:spcBef>
              <a:buClrTx/>
              <a:defRPr sz="2800">
                <a:solidFill>
                  <a:srgbClr val="000000"/>
                </a:solidFill>
              </a:defRPr>
            </a:lvl4pPr>
            <a:lvl5pPr marL="2184400" indent="-355600">
              <a:spcBef>
                <a:spcPts val="600"/>
              </a:spcBef>
              <a:buClr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1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82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defRPr>
            </a:lvl1pPr>
          </a:lstStyle>
          <a:p>
            <a:r>
              <a:t>Title Text</a:t>
            </a:r>
          </a:p>
        </p:txBody>
      </p:sp>
      <p:sp>
        <p:nvSpPr>
          <p:cNvPr id="38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4"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defRPr>
            </a:pPr>
            <a:endParaRPr/>
          </a:p>
        </p:txBody>
      </p:sp>
      <p:sp>
        <p:nvSpPr>
          <p:cNvPr id="3825"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832"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833"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84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3847"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38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49"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defRPr>
            </a:pPr>
            <a:endParaRPr/>
          </a:p>
        </p:txBody>
      </p:sp>
      <p:sp>
        <p:nvSpPr>
          <p:cNvPr id="385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857"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3858"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8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6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867"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868"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6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876"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defRPr>
            </a:lvl1pPr>
          </a:lstStyle>
          <a:p>
            <a:r>
              <a:t>Title Text</a:t>
            </a:r>
          </a:p>
        </p:txBody>
      </p:sp>
      <p:sp>
        <p:nvSpPr>
          <p:cNvPr id="3877"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7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317667116"/>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12"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6629400" y="609600"/>
            <a:ext cx="2057400" cy="5516563"/>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22" name="Body Level One…"/>
          <p:cNvSpPr txBox="1">
            <a:spLocks noGrp="1"/>
          </p:cNvSpPr>
          <p:nvPr>
            <p:ph type="body" idx="1"/>
          </p:nvPr>
        </p:nvSpPr>
        <p:spPr>
          <a:xfrm>
            <a:off x="457200" y="609600"/>
            <a:ext cx="6019800" cy="551656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30"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31"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39"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40"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249"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57"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58"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Char char="–"/>
              <a:defRPr sz="2800">
                <a:solidFill>
                  <a:srgbClr val="000000"/>
                </a:solidFill>
                <a:latin typeface="Times New Roman"/>
                <a:ea typeface="Times New Roman"/>
                <a:cs typeface="Times New Roman"/>
                <a:sym typeface="Times New Roman"/>
              </a:defRPr>
            </a:lvl2pPr>
            <a:lvl3pPr marL="1234439" indent="-320039">
              <a:spcBef>
                <a:spcPts val="600"/>
              </a:spcBef>
              <a:buClrTx/>
              <a:defRPr sz="2800">
                <a:solidFill>
                  <a:srgbClr val="000000"/>
                </a:solidFill>
                <a:latin typeface="Times New Roman"/>
                <a:ea typeface="Times New Roman"/>
                <a:cs typeface="Times New Roman"/>
                <a:sym typeface="Times New Roman"/>
              </a:defRPr>
            </a:lvl3pPr>
            <a:lvl4pPr marL="1727200" indent="-355600">
              <a:spcBef>
                <a:spcPts val="600"/>
              </a:spcBef>
              <a:buClrTx/>
              <a:defRPr sz="2800">
                <a:solidFill>
                  <a:srgbClr val="000000"/>
                </a:solidFill>
                <a:latin typeface="Times New Roman"/>
                <a:ea typeface="Times New Roman"/>
                <a:cs typeface="Times New Roman"/>
                <a:sym typeface="Times New Roman"/>
              </a:defRPr>
            </a:lvl4pPr>
            <a:lvl5pPr marL="2184400" indent="-355600">
              <a:spcBef>
                <a:spcPts val="600"/>
              </a:spcBef>
              <a:buClrTx/>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66"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67"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8"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New Roman"/>
                <a:ea typeface="Times New Roman"/>
                <a:cs typeface="Times New Roman"/>
                <a:sym typeface="Times New Roman"/>
              </a:defRPr>
            </a:pPr>
            <a:endParaRPr/>
          </a:p>
        </p:txBody>
      </p:sp>
      <p:sp>
        <p:nvSpPr>
          <p:cNvPr id="26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76"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27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292"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3"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New Roman"/>
                <a:ea typeface="Times New Roman"/>
                <a:cs typeface="Times New Roman"/>
                <a:sym typeface="Times New Roman"/>
              </a:defRPr>
            </a:pPr>
            <a:endParaRPr/>
          </a:p>
        </p:txBody>
      </p:sp>
      <p:sp>
        <p:nvSpPr>
          <p:cNvPr id="294"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302"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303"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11"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3"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21"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000000"/>
        </a:solidFill>
        <a:effectLst/>
      </p:bgPr>
    </p:bg>
    <p:spTree>
      <p:nvGrpSpPr>
        <p:cNvPr id="1" name=""/>
        <p:cNvGrpSpPr/>
        <p:nvPr/>
      </p:nvGrpSpPr>
      <p:grpSpPr>
        <a:xfrm>
          <a:off x="0" y="0"/>
          <a:ext cx="0" cy="0"/>
          <a:chOff x="0" y="0"/>
          <a:chExt cx="0" cy="0"/>
        </a:xfrm>
      </p:grpSpPr>
      <p:sp>
        <p:nvSpPr>
          <p:cNvPr id="329"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3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1" name="Text Placeholder 3"/>
          <p:cNvSpPr>
            <a:spLocks noGrp="1"/>
          </p:cNvSpPr>
          <p:nvPr>
            <p:ph type="body" sz="half" idx="13"/>
          </p:nvPr>
        </p:nvSpPr>
        <p:spPr>
          <a:xfrm>
            <a:off x="4648200" y="1981200"/>
            <a:ext cx="3810000" cy="4114800"/>
          </a:xfrm>
          <a:prstGeom prst="rect">
            <a:avLst/>
          </a:prstGeom>
        </p:spPr>
        <p:txBody>
          <a:bodyPr lIns="45719" tIns="45719" rIns="45719" bIns="45719">
            <a:normAutofit/>
          </a:bodyPr>
          <a:lstStyle/>
          <a:p>
            <a:pPr>
              <a:buClrTx/>
              <a:buSzPct val="100000"/>
              <a:buChar char="•"/>
              <a:defRPr>
                <a:solidFill>
                  <a:srgbClr val="000000"/>
                </a:solidFill>
                <a:latin typeface="Times New Roman"/>
                <a:ea typeface="Times New Roman"/>
                <a:cs typeface="Times New Roman"/>
                <a:sym typeface="Times New Roman"/>
              </a:defRPr>
            </a:pPr>
            <a:endParaRPr/>
          </a:p>
        </p:txBody>
      </p:sp>
      <p:sp>
        <p:nvSpPr>
          <p:cNvPr id="33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339"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defRPr>
            </a:lvl1pPr>
          </a:lstStyle>
          <a:p>
            <a:r>
              <a:t>Title Text</a:t>
            </a:r>
          </a:p>
        </p:txBody>
      </p:sp>
      <p:sp>
        <p:nvSpPr>
          <p:cNvPr id="340"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1"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48"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4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5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defRPr>
            </a:lvl1pPr>
          </a:lstStyle>
          <a:p>
            <a:r>
              <a:t>Title Text</a:t>
            </a:r>
          </a:p>
        </p:txBody>
      </p:sp>
      <p:sp>
        <p:nvSpPr>
          <p:cNvPr id="35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66"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6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defRPr>
            </a:lvl1pPr>
            <a:lvl2pPr marL="790575" indent="-333375">
              <a:spcBef>
                <a:spcPts val="600"/>
              </a:spcBef>
              <a:buClrTx/>
              <a:buChar char="–"/>
              <a:defRPr sz="2800">
                <a:solidFill>
                  <a:srgbClr val="000000"/>
                </a:solidFill>
              </a:defRPr>
            </a:lvl2pPr>
            <a:lvl3pPr marL="1234439" indent="-320039">
              <a:spcBef>
                <a:spcPts val="600"/>
              </a:spcBef>
              <a:buClrTx/>
              <a:defRPr sz="2800">
                <a:solidFill>
                  <a:srgbClr val="000000"/>
                </a:solidFill>
              </a:defRPr>
            </a:lvl3pPr>
            <a:lvl4pPr marL="1727200" indent="-355600">
              <a:spcBef>
                <a:spcPts val="600"/>
              </a:spcBef>
              <a:buClrTx/>
              <a:defRPr sz="2800">
                <a:solidFill>
                  <a:srgbClr val="000000"/>
                </a:solidFill>
              </a:defRPr>
            </a:lvl4pPr>
            <a:lvl5pPr marL="2184400" indent="-355600">
              <a:spcBef>
                <a:spcPts val="600"/>
              </a:spcBef>
              <a:buClr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7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defRPr>
            </a:lvl1pPr>
          </a:lstStyle>
          <a:p>
            <a:r>
              <a:t>Title Text</a:t>
            </a:r>
          </a:p>
        </p:txBody>
      </p:sp>
      <p:sp>
        <p:nvSpPr>
          <p:cNvPr id="37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7"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defRPr>
            </a:pPr>
            <a:endParaRPr/>
          </a:p>
        </p:txBody>
      </p:sp>
      <p:sp>
        <p:nvSpPr>
          <p:cNvPr id="378"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85"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386"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93"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400"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401"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2"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defRPr>
            </a:pPr>
            <a:endParaRPr/>
          </a:p>
        </p:txBody>
      </p:sp>
      <p:sp>
        <p:nvSpPr>
          <p:cNvPr id="403"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410"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defRPr>
            </a:lvl1pPr>
          </a:lstStyle>
          <a:p>
            <a:r>
              <a:t>Title Text</a:t>
            </a:r>
          </a:p>
        </p:txBody>
      </p:sp>
      <p:sp>
        <p:nvSpPr>
          <p:cNvPr id="411"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412"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3"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420" name="Title Text"/>
          <p:cNvSpPr txBox="1">
            <a:spLocks noGrp="1"/>
          </p:cNvSpPr>
          <p:nvPr>
            <p:ph type="title"/>
          </p:nvPr>
        </p:nvSpPr>
        <p:spPr>
          <a:prstGeom prst="rect">
            <a:avLst/>
          </a:prstGeom>
        </p:spPr>
        <p:txBody>
          <a:bodyPr lIns="45719" tIns="45719" rIns="45719" bIns="45719"/>
          <a:lstStyle>
            <a:lvl1pPr>
              <a:defRPr>
                <a:solidFill>
                  <a:srgbClr val="000000"/>
                </a:solidFill>
              </a:defRPr>
            </a:lvl1pPr>
          </a:lstStyle>
          <a:p>
            <a:r>
              <a:t>Title Text</a:t>
            </a:r>
          </a:p>
        </p:txBody>
      </p:sp>
      <p:sp>
        <p:nvSpPr>
          <p:cNvPr id="421"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2"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429"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defRPr>
            </a:lvl1pPr>
          </a:lstStyle>
          <a:p>
            <a:r>
              <a:t>Title Text</a:t>
            </a:r>
          </a:p>
        </p:txBody>
      </p:sp>
      <p:sp>
        <p:nvSpPr>
          <p:cNvPr id="430"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438" name="Body Level One…"/>
          <p:cNvSpPr txBox="1">
            <a:spLocks noGrp="1"/>
          </p:cNvSpPr>
          <p:nvPr>
            <p:ph type="body" idx="1"/>
          </p:nvPr>
        </p:nvSpPr>
        <p:spPr>
          <a:xfrm>
            <a:off x="685800" y="609600"/>
            <a:ext cx="7772400" cy="5486400"/>
          </a:xfrm>
          <a:prstGeom prst="rect">
            <a:avLst/>
          </a:prstGeom>
        </p:spPr>
        <p:txBody>
          <a:bodyPr lIns="45719" tIns="45719" rIns="45719" bIns="45719">
            <a:normAutofit/>
          </a:bodyPr>
          <a:lstStyle>
            <a:lvl1pPr>
              <a:buClrTx/>
              <a:buSzPct val="100000"/>
              <a:buChar char="•"/>
              <a:defRPr>
                <a:solidFill>
                  <a:srgbClr val="000000"/>
                </a:solidFill>
              </a:defRPr>
            </a:lvl1pPr>
            <a:lvl2pPr>
              <a:buClrTx/>
              <a:buChar char="–"/>
              <a:defRPr>
                <a:solidFill>
                  <a:srgbClr val="000000"/>
                </a:solidFill>
              </a:defRPr>
            </a:lvl2pPr>
            <a:lvl3pPr>
              <a:buClrTx/>
              <a:defRPr>
                <a:solidFill>
                  <a:srgbClr val="000000"/>
                </a:solidFill>
              </a:defRPr>
            </a:lvl3pPr>
            <a:lvl4pPr>
              <a:buClrTx/>
              <a:defRPr>
                <a:solidFill>
                  <a:srgbClr val="000000"/>
                </a:solidFill>
              </a:defRPr>
            </a:lvl4pPr>
            <a:lvl5pPr>
              <a:buClrTx/>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8156292" y="6248400"/>
            <a:ext cx="301909" cy="288824"/>
          </a:xfrm>
          <a:prstGeom prst="rect">
            <a:avLst/>
          </a:prstGeom>
        </p:spPr>
        <p:txBody>
          <a:bodyPr anchor="t"/>
          <a:lstStyle>
            <a:lvl1pPr>
              <a:defRPr sz="14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3399"/>
        </a:solidFill>
        <a:effectLst/>
      </p:bgPr>
    </p:bg>
    <p:spTree>
      <p:nvGrpSpPr>
        <p:cNvPr id="1" name=""/>
        <p:cNvGrpSpPr/>
        <p:nvPr/>
      </p:nvGrpSpPr>
      <p:grpSpPr>
        <a:xfrm>
          <a:off x="0" y="0"/>
          <a:ext cx="0" cy="0"/>
          <a:chOff x="0" y="0"/>
          <a:chExt cx="0" cy="0"/>
        </a:xfrm>
      </p:grpSpPr>
      <p:grpSp>
        <p:nvGrpSpPr>
          <p:cNvPr id="454" name="Group 2"/>
          <p:cNvGrpSpPr/>
          <p:nvPr/>
        </p:nvGrpSpPr>
        <p:grpSpPr>
          <a:xfrm>
            <a:off x="0" y="0"/>
            <a:ext cx="9140826" cy="6850064"/>
            <a:chOff x="0" y="0"/>
            <a:chExt cx="9140825" cy="6850063"/>
          </a:xfrm>
        </p:grpSpPr>
        <p:grpSp>
          <p:nvGrpSpPr>
            <p:cNvPr id="451" name="Group 3"/>
            <p:cNvGrpSpPr/>
            <p:nvPr/>
          </p:nvGrpSpPr>
          <p:grpSpPr>
            <a:xfrm>
              <a:off x="2743200" y="3540125"/>
              <a:ext cx="6392863" cy="3309939"/>
              <a:chOff x="0" y="0"/>
              <a:chExt cx="6392862" cy="3309937"/>
            </a:xfrm>
          </p:grpSpPr>
          <p:sp>
            <p:nvSpPr>
              <p:cNvPr id="446" name="Freeform 4"/>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4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4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4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5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5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53"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55" name="Title Text"/>
          <p:cNvSpPr txBox="1">
            <a:spLocks noGrp="1"/>
          </p:cNvSpPr>
          <p:nvPr>
            <p:ph type="title"/>
          </p:nvPr>
        </p:nvSpPr>
        <p:spPr>
          <a:xfrm>
            <a:off x="685800" y="1736725"/>
            <a:ext cx="7772400" cy="1920875"/>
          </a:xfrm>
          <a:prstGeom prst="rect">
            <a:avLst/>
          </a:prstGeom>
        </p:spPr>
        <p:txBody>
          <a:bodyPr lIns="45719" tIns="45719" rIns="45719" bIns="45719"/>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45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effectLst>
                  <a:outerShdw blurRad="38100" dist="38100" dir="2700000" rotWithShape="0">
                    <a:srgbClr val="000000"/>
                  </a:outerShdw>
                </a:effectLst>
                <a:latin typeface="Garamond"/>
                <a:ea typeface="Garamond"/>
                <a:cs typeface="Garamond"/>
                <a:sym typeface="Garamond"/>
              </a:defRPr>
            </a:lvl1pPr>
            <a:lvl2pPr algn="ctr">
              <a:buClrTx/>
              <a:buSzPct val="70000"/>
              <a:buChar char="■"/>
              <a:defRPr>
                <a:effectLst>
                  <a:outerShdw blurRad="38100" dist="38100" dir="2700000" rotWithShape="0">
                    <a:srgbClr val="000000"/>
                  </a:outerShdw>
                </a:effectLst>
                <a:latin typeface="Garamond"/>
                <a:ea typeface="Garamond"/>
                <a:cs typeface="Garamond"/>
                <a:sym typeface="Garamond"/>
              </a:defRPr>
            </a:lvl2pPr>
            <a:lvl3pPr algn="ctr">
              <a:buClrTx/>
              <a:buSzPct val="70000"/>
              <a:buChar char="■"/>
              <a:defRPr>
                <a:effectLst>
                  <a:outerShdw blurRad="38100" dist="38100" dir="2700000" rotWithShape="0">
                    <a:srgbClr val="000000"/>
                  </a:outerShdw>
                </a:effectLst>
                <a:latin typeface="Garamond"/>
                <a:ea typeface="Garamond"/>
                <a:cs typeface="Garamond"/>
                <a:sym typeface="Garamond"/>
              </a:defRPr>
            </a:lvl3pPr>
            <a:lvl4pPr algn="ctr">
              <a:buClrTx/>
              <a:buSzPct val="70000"/>
              <a:buChar char="■"/>
              <a:defRPr>
                <a:effectLst>
                  <a:outerShdw blurRad="38100" dist="38100" dir="2700000" rotWithShape="0">
                    <a:srgbClr val="000000"/>
                  </a:outerShdw>
                </a:effectLst>
                <a:latin typeface="Garamond"/>
                <a:ea typeface="Garamond"/>
                <a:cs typeface="Garamond"/>
                <a:sym typeface="Garamond"/>
              </a:defRPr>
            </a:lvl4pPr>
            <a:lvl5pPr algn="ctr">
              <a:buClrTx/>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8413144" y="646674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ClrTx/>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472" name="Group 4"/>
          <p:cNvGrpSpPr/>
          <p:nvPr/>
        </p:nvGrpSpPr>
        <p:grpSpPr>
          <a:xfrm>
            <a:off x="0" y="0"/>
            <a:ext cx="9140826" cy="6850064"/>
            <a:chOff x="0" y="0"/>
            <a:chExt cx="9140825" cy="6850063"/>
          </a:xfrm>
        </p:grpSpPr>
        <p:grpSp>
          <p:nvGrpSpPr>
            <p:cNvPr id="469" name="Group 5"/>
            <p:cNvGrpSpPr/>
            <p:nvPr/>
          </p:nvGrpSpPr>
          <p:grpSpPr>
            <a:xfrm>
              <a:off x="2743200" y="3540125"/>
              <a:ext cx="6392863" cy="3309939"/>
              <a:chOff x="0" y="0"/>
              <a:chExt cx="6392862" cy="3309937"/>
            </a:xfrm>
          </p:grpSpPr>
          <p:sp>
            <p:nvSpPr>
              <p:cNvPr id="464"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7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474"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3399"/>
        </a:solidFill>
        <a:effectLst/>
      </p:bgPr>
    </p:bg>
    <p:spTree>
      <p:nvGrpSpPr>
        <p:cNvPr id="1" name=""/>
        <p:cNvGrpSpPr/>
        <p:nvPr/>
      </p:nvGrpSpPr>
      <p:grpSpPr>
        <a:xfrm>
          <a:off x="0" y="0"/>
          <a:ext cx="0" cy="0"/>
          <a:chOff x="0" y="0"/>
          <a:chExt cx="0" cy="0"/>
        </a:xfrm>
      </p:grpSpPr>
      <p:grpSp>
        <p:nvGrpSpPr>
          <p:cNvPr id="490" name="Group 4"/>
          <p:cNvGrpSpPr/>
          <p:nvPr/>
        </p:nvGrpSpPr>
        <p:grpSpPr>
          <a:xfrm>
            <a:off x="0" y="0"/>
            <a:ext cx="9140826" cy="6850064"/>
            <a:chOff x="0" y="0"/>
            <a:chExt cx="9140825" cy="6850063"/>
          </a:xfrm>
        </p:grpSpPr>
        <p:grpSp>
          <p:nvGrpSpPr>
            <p:cNvPr id="487" name="Group 5"/>
            <p:cNvGrpSpPr/>
            <p:nvPr/>
          </p:nvGrpSpPr>
          <p:grpSpPr>
            <a:xfrm>
              <a:off x="2743200" y="3540125"/>
              <a:ext cx="6392863" cy="3309939"/>
              <a:chOff x="0" y="0"/>
              <a:chExt cx="6392862" cy="3309937"/>
            </a:xfrm>
          </p:grpSpPr>
          <p:sp>
            <p:nvSpPr>
              <p:cNvPr id="482"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8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8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8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8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8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89"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491"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49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1pPr>
            <a:lvl2pPr marL="0" indent="4572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2pPr>
            <a:lvl3pPr marL="0" indent="9144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3399"/>
        </a:solidFill>
        <a:effectLst/>
      </p:bgPr>
    </p:bg>
    <p:spTree>
      <p:nvGrpSpPr>
        <p:cNvPr id="1" name=""/>
        <p:cNvGrpSpPr/>
        <p:nvPr/>
      </p:nvGrpSpPr>
      <p:grpSpPr>
        <a:xfrm>
          <a:off x="0" y="0"/>
          <a:ext cx="0" cy="0"/>
          <a:chOff x="0" y="0"/>
          <a:chExt cx="0" cy="0"/>
        </a:xfrm>
      </p:grpSpPr>
      <p:grpSp>
        <p:nvGrpSpPr>
          <p:cNvPr id="508" name="Group 4"/>
          <p:cNvGrpSpPr/>
          <p:nvPr/>
        </p:nvGrpSpPr>
        <p:grpSpPr>
          <a:xfrm>
            <a:off x="0" y="0"/>
            <a:ext cx="9140826" cy="6850064"/>
            <a:chOff x="0" y="0"/>
            <a:chExt cx="9140825" cy="6850063"/>
          </a:xfrm>
        </p:grpSpPr>
        <p:grpSp>
          <p:nvGrpSpPr>
            <p:cNvPr id="505" name="Group 5"/>
            <p:cNvGrpSpPr/>
            <p:nvPr/>
          </p:nvGrpSpPr>
          <p:grpSpPr>
            <a:xfrm>
              <a:off x="2743200" y="3540125"/>
              <a:ext cx="6392863" cy="3309939"/>
              <a:chOff x="0" y="0"/>
              <a:chExt cx="6392862" cy="3309937"/>
            </a:xfrm>
          </p:grpSpPr>
          <p:sp>
            <p:nvSpPr>
              <p:cNvPr id="500"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09"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51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511"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3399"/>
        </a:solidFill>
        <a:effectLst/>
      </p:bgPr>
    </p:bg>
    <p:spTree>
      <p:nvGrpSpPr>
        <p:cNvPr id="1" name=""/>
        <p:cNvGrpSpPr/>
        <p:nvPr/>
      </p:nvGrpSpPr>
      <p:grpSpPr>
        <a:xfrm>
          <a:off x="0" y="0"/>
          <a:ext cx="0" cy="0"/>
          <a:chOff x="0" y="0"/>
          <a:chExt cx="0" cy="0"/>
        </a:xfrm>
      </p:grpSpPr>
      <p:grpSp>
        <p:nvGrpSpPr>
          <p:cNvPr id="526" name="Group 4"/>
          <p:cNvGrpSpPr/>
          <p:nvPr/>
        </p:nvGrpSpPr>
        <p:grpSpPr>
          <a:xfrm>
            <a:off x="0" y="0"/>
            <a:ext cx="9140826" cy="6850064"/>
            <a:chOff x="0" y="0"/>
            <a:chExt cx="9140825" cy="6850063"/>
          </a:xfrm>
        </p:grpSpPr>
        <p:grpSp>
          <p:nvGrpSpPr>
            <p:cNvPr id="523" name="Group 5"/>
            <p:cNvGrpSpPr/>
            <p:nvPr/>
          </p:nvGrpSpPr>
          <p:grpSpPr>
            <a:xfrm>
              <a:off x="2743200" y="3540125"/>
              <a:ext cx="6392863" cy="3309939"/>
              <a:chOff x="0" y="0"/>
              <a:chExt cx="6392862" cy="3309937"/>
            </a:xfrm>
          </p:grpSpPr>
          <p:sp>
            <p:nvSpPr>
              <p:cNvPr id="518"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1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2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2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2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2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2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2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528"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1pPr>
            <a:lvl2pPr marL="0" indent="4572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2pPr>
            <a:lvl3pPr marL="0" indent="9144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529"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pPr>
            <a:endParaRPr/>
          </a:p>
        </p:txBody>
      </p:sp>
      <p:sp>
        <p:nvSpPr>
          <p:cNvPr id="530"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3399"/>
        </a:solidFill>
        <a:effectLst/>
      </p:bgPr>
    </p:bg>
    <p:spTree>
      <p:nvGrpSpPr>
        <p:cNvPr id="1" name=""/>
        <p:cNvGrpSpPr/>
        <p:nvPr/>
      </p:nvGrpSpPr>
      <p:grpSpPr>
        <a:xfrm>
          <a:off x="0" y="0"/>
          <a:ext cx="0" cy="0"/>
          <a:chOff x="0" y="0"/>
          <a:chExt cx="0" cy="0"/>
        </a:xfrm>
      </p:grpSpPr>
      <p:grpSp>
        <p:nvGrpSpPr>
          <p:cNvPr id="545" name="Group 4"/>
          <p:cNvGrpSpPr/>
          <p:nvPr/>
        </p:nvGrpSpPr>
        <p:grpSpPr>
          <a:xfrm>
            <a:off x="0" y="0"/>
            <a:ext cx="9140826" cy="6850064"/>
            <a:chOff x="0" y="0"/>
            <a:chExt cx="9140825" cy="6850063"/>
          </a:xfrm>
        </p:grpSpPr>
        <p:grpSp>
          <p:nvGrpSpPr>
            <p:cNvPr id="542" name="Group 5"/>
            <p:cNvGrpSpPr/>
            <p:nvPr/>
          </p:nvGrpSpPr>
          <p:grpSpPr>
            <a:xfrm>
              <a:off x="2743200" y="3540125"/>
              <a:ext cx="6392863" cy="3309939"/>
              <a:chOff x="0" y="0"/>
              <a:chExt cx="6392862" cy="3309937"/>
            </a:xfrm>
          </p:grpSpPr>
          <p:sp>
            <p:nvSpPr>
              <p:cNvPr id="537"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3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3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4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4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4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4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46"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547"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3399"/>
        </a:solidFill>
        <a:effectLst/>
      </p:bgPr>
    </p:bg>
    <p:spTree>
      <p:nvGrpSpPr>
        <p:cNvPr id="1" name=""/>
        <p:cNvGrpSpPr/>
        <p:nvPr/>
      </p:nvGrpSpPr>
      <p:grpSpPr>
        <a:xfrm>
          <a:off x="0" y="0"/>
          <a:ext cx="0" cy="0"/>
          <a:chOff x="0" y="0"/>
          <a:chExt cx="0" cy="0"/>
        </a:xfrm>
      </p:grpSpPr>
      <p:grpSp>
        <p:nvGrpSpPr>
          <p:cNvPr id="562" name="Group 4"/>
          <p:cNvGrpSpPr/>
          <p:nvPr/>
        </p:nvGrpSpPr>
        <p:grpSpPr>
          <a:xfrm>
            <a:off x="0" y="0"/>
            <a:ext cx="9140826" cy="6850064"/>
            <a:chOff x="0" y="0"/>
            <a:chExt cx="9140825" cy="6850063"/>
          </a:xfrm>
        </p:grpSpPr>
        <p:grpSp>
          <p:nvGrpSpPr>
            <p:cNvPr id="559" name="Group 5"/>
            <p:cNvGrpSpPr/>
            <p:nvPr/>
          </p:nvGrpSpPr>
          <p:grpSpPr>
            <a:xfrm>
              <a:off x="2743200" y="3540125"/>
              <a:ext cx="6392863" cy="3309939"/>
              <a:chOff x="0" y="0"/>
              <a:chExt cx="6392862" cy="3309937"/>
            </a:xfrm>
          </p:grpSpPr>
          <p:sp>
            <p:nvSpPr>
              <p:cNvPr id="554"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63"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578" name="Group 4"/>
          <p:cNvGrpSpPr/>
          <p:nvPr/>
        </p:nvGrpSpPr>
        <p:grpSpPr>
          <a:xfrm>
            <a:off x="0" y="0"/>
            <a:ext cx="9140826" cy="6850064"/>
            <a:chOff x="0" y="0"/>
            <a:chExt cx="9140825" cy="6850063"/>
          </a:xfrm>
        </p:grpSpPr>
        <p:grpSp>
          <p:nvGrpSpPr>
            <p:cNvPr id="575" name="Group 5"/>
            <p:cNvGrpSpPr/>
            <p:nvPr/>
          </p:nvGrpSpPr>
          <p:grpSpPr>
            <a:xfrm>
              <a:off x="2743200" y="3540125"/>
              <a:ext cx="6392863" cy="3309939"/>
              <a:chOff x="0" y="0"/>
              <a:chExt cx="6392862" cy="3309937"/>
            </a:xfrm>
          </p:grpSpPr>
          <p:sp>
            <p:nvSpPr>
              <p:cNvPr id="570"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7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7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7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7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7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7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79"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580"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581"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pPr>
            <a:endParaRPr/>
          </a:p>
        </p:txBody>
      </p:sp>
      <p:sp>
        <p:nvSpPr>
          <p:cNvPr id="582"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597" name="Group 4"/>
          <p:cNvGrpSpPr/>
          <p:nvPr/>
        </p:nvGrpSpPr>
        <p:grpSpPr>
          <a:xfrm>
            <a:off x="0" y="0"/>
            <a:ext cx="9140826" cy="6850064"/>
            <a:chOff x="0" y="0"/>
            <a:chExt cx="9140825" cy="6850063"/>
          </a:xfrm>
        </p:grpSpPr>
        <p:grpSp>
          <p:nvGrpSpPr>
            <p:cNvPr id="594" name="Group 5"/>
            <p:cNvGrpSpPr/>
            <p:nvPr/>
          </p:nvGrpSpPr>
          <p:grpSpPr>
            <a:xfrm>
              <a:off x="2743200" y="3540125"/>
              <a:ext cx="6392863" cy="3309939"/>
              <a:chOff x="0" y="0"/>
              <a:chExt cx="6392862" cy="3309937"/>
            </a:xfrm>
          </p:grpSpPr>
          <p:sp>
            <p:nvSpPr>
              <p:cNvPr id="58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9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9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9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9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9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59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59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599"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60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1pPr>
            <a:lvl2pPr marL="0" indent="4572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2pPr>
            <a:lvl3pPr marL="0" indent="9144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01"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3399"/>
        </a:solidFill>
        <a:effectLst/>
      </p:bgPr>
    </p:bg>
    <p:spTree>
      <p:nvGrpSpPr>
        <p:cNvPr id="1" name=""/>
        <p:cNvGrpSpPr/>
        <p:nvPr/>
      </p:nvGrpSpPr>
      <p:grpSpPr>
        <a:xfrm>
          <a:off x="0" y="0"/>
          <a:ext cx="0" cy="0"/>
          <a:chOff x="0" y="0"/>
          <a:chExt cx="0" cy="0"/>
        </a:xfrm>
      </p:grpSpPr>
      <p:grpSp>
        <p:nvGrpSpPr>
          <p:cNvPr id="616" name="Group 4"/>
          <p:cNvGrpSpPr/>
          <p:nvPr/>
        </p:nvGrpSpPr>
        <p:grpSpPr>
          <a:xfrm>
            <a:off x="0" y="0"/>
            <a:ext cx="9140826" cy="6850064"/>
            <a:chOff x="0" y="0"/>
            <a:chExt cx="9140825" cy="6850063"/>
          </a:xfrm>
        </p:grpSpPr>
        <p:grpSp>
          <p:nvGrpSpPr>
            <p:cNvPr id="613" name="Group 5"/>
            <p:cNvGrpSpPr/>
            <p:nvPr/>
          </p:nvGrpSpPr>
          <p:grpSpPr>
            <a:xfrm>
              <a:off x="2743200" y="3540125"/>
              <a:ext cx="6392863" cy="3309939"/>
              <a:chOff x="0" y="0"/>
              <a:chExt cx="6392862" cy="3309937"/>
            </a:xfrm>
          </p:grpSpPr>
          <p:sp>
            <p:nvSpPr>
              <p:cNvPr id="608"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1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1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618"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19"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3399"/>
        </a:solidFill>
        <a:effectLst/>
      </p:bgPr>
    </p:bg>
    <p:spTree>
      <p:nvGrpSpPr>
        <p:cNvPr id="1" name=""/>
        <p:cNvGrpSpPr/>
        <p:nvPr/>
      </p:nvGrpSpPr>
      <p:grpSpPr>
        <a:xfrm>
          <a:off x="0" y="0"/>
          <a:ext cx="0" cy="0"/>
          <a:chOff x="0" y="0"/>
          <a:chExt cx="0" cy="0"/>
        </a:xfrm>
      </p:grpSpPr>
      <p:grpSp>
        <p:nvGrpSpPr>
          <p:cNvPr id="634" name="Group 4"/>
          <p:cNvGrpSpPr/>
          <p:nvPr/>
        </p:nvGrpSpPr>
        <p:grpSpPr>
          <a:xfrm>
            <a:off x="0" y="0"/>
            <a:ext cx="9140826" cy="6850064"/>
            <a:chOff x="0" y="0"/>
            <a:chExt cx="9140825" cy="6850063"/>
          </a:xfrm>
        </p:grpSpPr>
        <p:grpSp>
          <p:nvGrpSpPr>
            <p:cNvPr id="631" name="Group 5"/>
            <p:cNvGrpSpPr/>
            <p:nvPr/>
          </p:nvGrpSpPr>
          <p:grpSpPr>
            <a:xfrm>
              <a:off x="2743200" y="3540125"/>
              <a:ext cx="6392863" cy="3309939"/>
              <a:chOff x="0" y="0"/>
              <a:chExt cx="6392862" cy="3309937"/>
            </a:xfrm>
          </p:grpSpPr>
          <p:sp>
            <p:nvSpPr>
              <p:cNvPr id="626"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2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2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2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3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3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3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35" name="Title Text"/>
          <p:cNvSpPr txBox="1">
            <a:spLocks noGrp="1"/>
          </p:cNvSpPr>
          <p:nvPr>
            <p:ph type="title"/>
          </p:nvPr>
        </p:nvSpPr>
        <p:spPr>
          <a:xfrm>
            <a:off x="6629400" y="274638"/>
            <a:ext cx="2057400" cy="5851526"/>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636" name="Body Level One…"/>
          <p:cNvSpPr txBox="1">
            <a:spLocks noGrp="1"/>
          </p:cNvSpPr>
          <p:nvPr>
            <p:ph type="body" idx="1"/>
          </p:nvPr>
        </p:nvSpPr>
        <p:spPr>
          <a:xfrm>
            <a:off x="457200" y="274638"/>
            <a:ext cx="6019800" cy="5851526"/>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37"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003399"/>
        </a:solidFill>
        <a:effectLst/>
      </p:bgPr>
    </p:bg>
    <p:spTree>
      <p:nvGrpSpPr>
        <p:cNvPr id="1" name=""/>
        <p:cNvGrpSpPr/>
        <p:nvPr/>
      </p:nvGrpSpPr>
      <p:grpSpPr>
        <a:xfrm>
          <a:off x="0" y="0"/>
          <a:ext cx="0" cy="0"/>
          <a:chOff x="0" y="0"/>
          <a:chExt cx="0" cy="0"/>
        </a:xfrm>
      </p:grpSpPr>
      <p:grpSp>
        <p:nvGrpSpPr>
          <p:cNvPr id="652" name="Group 4"/>
          <p:cNvGrpSpPr/>
          <p:nvPr/>
        </p:nvGrpSpPr>
        <p:grpSpPr>
          <a:xfrm>
            <a:off x="0" y="0"/>
            <a:ext cx="9140826" cy="6850064"/>
            <a:chOff x="0" y="0"/>
            <a:chExt cx="9140825" cy="6850063"/>
          </a:xfrm>
        </p:grpSpPr>
        <p:grpSp>
          <p:nvGrpSpPr>
            <p:cNvPr id="649" name="Group 5"/>
            <p:cNvGrpSpPr/>
            <p:nvPr/>
          </p:nvGrpSpPr>
          <p:grpSpPr>
            <a:xfrm>
              <a:off x="2743200" y="3540125"/>
              <a:ext cx="6392863" cy="3309939"/>
              <a:chOff x="0" y="0"/>
              <a:chExt cx="6392862" cy="3309937"/>
            </a:xfrm>
          </p:grpSpPr>
          <p:sp>
            <p:nvSpPr>
              <p:cNvPr id="644"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5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654"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55"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3399"/>
        </a:solidFill>
        <a:effectLst/>
      </p:bgPr>
    </p:bg>
    <p:spTree>
      <p:nvGrpSpPr>
        <p:cNvPr id="1" name=""/>
        <p:cNvGrpSpPr/>
        <p:nvPr/>
      </p:nvGrpSpPr>
      <p:grpSpPr>
        <a:xfrm>
          <a:off x="0" y="0"/>
          <a:ext cx="0" cy="0"/>
          <a:chOff x="0" y="0"/>
          <a:chExt cx="0" cy="0"/>
        </a:xfrm>
      </p:grpSpPr>
      <p:grpSp>
        <p:nvGrpSpPr>
          <p:cNvPr id="670" name="Group 4"/>
          <p:cNvGrpSpPr/>
          <p:nvPr/>
        </p:nvGrpSpPr>
        <p:grpSpPr>
          <a:xfrm>
            <a:off x="0" y="0"/>
            <a:ext cx="9140826" cy="6850064"/>
            <a:chOff x="0" y="0"/>
            <a:chExt cx="9140825" cy="6850063"/>
          </a:xfrm>
        </p:grpSpPr>
        <p:grpSp>
          <p:nvGrpSpPr>
            <p:cNvPr id="667" name="Group 5"/>
            <p:cNvGrpSpPr/>
            <p:nvPr/>
          </p:nvGrpSpPr>
          <p:grpSpPr>
            <a:xfrm>
              <a:off x="2743200" y="3540125"/>
              <a:ext cx="6392863" cy="3309939"/>
              <a:chOff x="0" y="0"/>
              <a:chExt cx="6392862" cy="3309937"/>
            </a:xfrm>
          </p:grpSpPr>
          <p:sp>
            <p:nvSpPr>
              <p:cNvPr id="662"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6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6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6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6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6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69"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71"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6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73"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688" name="Group 4"/>
          <p:cNvGrpSpPr/>
          <p:nvPr/>
        </p:nvGrpSpPr>
        <p:grpSpPr>
          <a:xfrm>
            <a:off x="0" y="0"/>
            <a:ext cx="9140826" cy="6850064"/>
            <a:chOff x="0" y="0"/>
            <a:chExt cx="9140825" cy="6850063"/>
          </a:xfrm>
        </p:grpSpPr>
        <p:grpSp>
          <p:nvGrpSpPr>
            <p:cNvPr id="685" name="Group 5"/>
            <p:cNvGrpSpPr/>
            <p:nvPr/>
          </p:nvGrpSpPr>
          <p:grpSpPr>
            <a:xfrm>
              <a:off x="2743200" y="3540125"/>
              <a:ext cx="6392863" cy="3309939"/>
              <a:chOff x="0" y="0"/>
              <a:chExt cx="6392862" cy="3309937"/>
            </a:xfrm>
          </p:grpSpPr>
          <p:sp>
            <p:nvSpPr>
              <p:cNvPr id="680"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8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8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8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8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8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68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689"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69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691"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698"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699"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0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08"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0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716"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717"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725"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26"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Char char="–"/>
              <a:defRPr sz="2800">
                <a:solidFill>
                  <a:srgbClr val="000000"/>
                </a:solidFill>
                <a:latin typeface="Times New Roman"/>
                <a:ea typeface="Times New Roman"/>
                <a:cs typeface="Times New Roman"/>
                <a:sym typeface="Times New Roman"/>
              </a:defRPr>
            </a:lvl2pPr>
            <a:lvl3pPr marL="1234439" indent="-320039">
              <a:spcBef>
                <a:spcPts val="600"/>
              </a:spcBef>
              <a:buClrTx/>
              <a:defRPr sz="2800">
                <a:solidFill>
                  <a:srgbClr val="000000"/>
                </a:solidFill>
                <a:latin typeface="Times New Roman"/>
                <a:ea typeface="Times New Roman"/>
                <a:cs typeface="Times New Roman"/>
                <a:sym typeface="Times New Roman"/>
              </a:defRPr>
            </a:lvl3pPr>
            <a:lvl4pPr marL="1727200" indent="-355600">
              <a:spcBef>
                <a:spcPts val="600"/>
              </a:spcBef>
              <a:buClrTx/>
              <a:defRPr sz="2800">
                <a:solidFill>
                  <a:srgbClr val="000000"/>
                </a:solidFill>
                <a:latin typeface="Times New Roman"/>
                <a:ea typeface="Times New Roman"/>
                <a:cs typeface="Times New Roman"/>
                <a:sym typeface="Times New Roman"/>
              </a:defRPr>
            </a:lvl4pPr>
            <a:lvl5pPr marL="2184400" indent="-355600">
              <a:spcBef>
                <a:spcPts val="600"/>
              </a:spcBef>
              <a:buClrTx/>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2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734"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35"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36"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solidFill>
                  <a:srgbClr val="000000"/>
                </a:solidFill>
                <a:latin typeface="Times New Roman"/>
                <a:ea typeface="Times New Roman"/>
                <a:cs typeface="Times New Roman"/>
                <a:sym typeface="Times New Roman"/>
              </a:defRPr>
            </a:pPr>
            <a:endParaRPr/>
          </a:p>
        </p:txBody>
      </p:sp>
      <p:sp>
        <p:nvSpPr>
          <p:cNvPr id="73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744"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4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75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759"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760"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61"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solidFill>
                  <a:srgbClr val="000000"/>
                </a:solidFill>
                <a:latin typeface="Times New Roman"/>
                <a:ea typeface="Times New Roman"/>
                <a:cs typeface="Times New Roman"/>
                <a:sym typeface="Times New Roman"/>
              </a:defRPr>
            </a:pPr>
            <a:endParaRPr/>
          </a:p>
        </p:txBody>
      </p:sp>
      <p:sp>
        <p:nvSpPr>
          <p:cNvPr id="76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770"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771"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7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779" name="Title Text"/>
          <p:cNvSpPr txBox="1">
            <a:spLocks noGrp="1"/>
          </p:cNvSpPr>
          <p:nvPr>
            <p:ph type="title"/>
          </p:nvPr>
        </p:nvSpPr>
        <p:spPr>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80"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81"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788" name="Title Text"/>
          <p:cNvSpPr txBox="1">
            <a:spLocks noGrp="1"/>
          </p:cNvSpPr>
          <p:nvPr>
            <p:ph type="title"/>
          </p:nvPr>
        </p:nvSpPr>
        <p:spPr>
          <a:xfrm>
            <a:off x="6515100" y="609600"/>
            <a:ext cx="1943100" cy="5486400"/>
          </a:xfrm>
          <a:prstGeom prst="rect">
            <a:avLst/>
          </a:prstGeom>
        </p:spPr>
        <p:txBody>
          <a:bodyPr lIns="45719" tIns="45719" rIns="45719" bIns="45719"/>
          <a:lstStyle>
            <a:lvl1pPr>
              <a:defRPr>
                <a:solidFill>
                  <a:srgbClr val="000000"/>
                </a:solidFill>
                <a:latin typeface="Times New Roman"/>
                <a:ea typeface="Times New Roman"/>
                <a:cs typeface="Times New Roman"/>
                <a:sym typeface="Times New Roman"/>
              </a:defRPr>
            </a:lvl1pPr>
          </a:lstStyle>
          <a:p>
            <a:r>
              <a:t>Title Text</a:t>
            </a:r>
          </a:p>
        </p:txBody>
      </p:sp>
      <p:sp>
        <p:nvSpPr>
          <p:cNvPr id="789" name="Body Level One…"/>
          <p:cNvSpPr txBox="1">
            <a:spLocks noGrp="1"/>
          </p:cNvSpPr>
          <p:nvPr>
            <p:ph type="body" idx="1"/>
          </p:nvPr>
        </p:nvSpPr>
        <p:spPr>
          <a:xfrm>
            <a:off x="685800" y="609600"/>
            <a:ext cx="5676900" cy="5486400"/>
          </a:xfrm>
          <a:prstGeom prst="rect">
            <a:avLst/>
          </a:prstGeom>
        </p:spPr>
        <p:txBody>
          <a:bodyPr lIns="45719" tIns="45719" rIns="45719" bIns="45719">
            <a:normAutofit/>
          </a:bodyPr>
          <a:lstStyle>
            <a:lvl1pPr>
              <a:buClrTx/>
              <a:buSzPct val="100000"/>
              <a:buChar char="•"/>
              <a:defRPr>
                <a:solidFill>
                  <a:srgbClr val="000000"/>
                </a:solidFill>
                <a:latin typeface="Times New Roman"/>
                <a:ea typeface="Times New Roman"/>
                <a:cs typeface="Times New Roman"/>
                <a:sym typeface="Times New Roman"/>
              </a:defRPr>
            </a:lvl1pPr>
            <a:lvl2pPr>
              <a:buClrTx/>
              <a:buChar char="–"/>
              <a:defRPr>
                <a:solidFill>
                  <a:srgbClr val="000000"/>
                </a:solidFill>
                <a:latin typeface="Times New Roman"/>
                <a:ea typeface="Times New Roman"/>
                <a:cs typeface="Times New Roman"/>
                <a:sym typeface="Times New Roman"/>
              </a:defRPr>
            </a:lvl2pPr>
            <a:lvl3pPr>
              <a:buClrTx/>
              <a:defRPr>
                <a:solidFill>
                  <a:srgbClr val="000000"/>
                </a:solidFill>
                <a:latin typeface="Times New Roman"/>
                <a:ea typeface="Times New Roman"/>
                <a:cs typeface="Times New Roman"/>
                <a:sym typeface="Times New Roman"/>
              </a:defRPr>
            </a:lvl3pPr>
            <a:lvl4pPr>
              <a:buClrTx/>
              <a:defRPr>
                <a:solidFill>
                  <a:srgbClr val="000000"/>
                </a:solidFill>
                <a:latin typeface="Times New Roman"/>
                <a:ea typeface="Times New Roman"/>
                <a:cs typeface="Times New Roman"/>
                <a:sym typeface="Times New Roman"/>
              </a:defRPr>
            </a:lvl4pPr>
            <a:lvl5pPr>
              <a:buClrTx/>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9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3399"/>
        </a:solidFill>
        <a:effectLst/>
      </p:bgPr>
    </p:bg>
    <p:spTree>
      <p:nvGrpSpPr>
        <p:cNvPr id="1" name=""/>
        <p:cNvGrpSpPr/>
        <p:nvPr/>
      </p:nvGrpSpPr>
      <p:grpSpPr>
        <a:xfrm>
          <a:off x="0" y="0"/>
          <a:ext cx="0" cy="0"/>
          <a:chOff x="0" y="0"/>
          <a:chExt cx="0" cy="0"/>
        </a:xfrm>
      </p:grpSpPr>
      <p:grpSp>
        <p:nvGrpSpPr>
          <p:cNvPr id="805" name="Group 2"/>
          <p:cNvGrpSpPr/>
          <p:nvPr/>
        </p:nvGrpSpPr>
        <p:grpSpPr>
          <a:xfrm>
            <a:off x="0" y="0"/>
            <a:ext cx="9140826" cy="6850064"/>
            <a:chOff x="0" y="0"/>
            <a:chExt cx="9140825" cy="6850063"/>
          </a:xfrm>
        </p:grpSpPr>
        <p:grpSp>
          <p:nvGrpSpPr>
            <p:cNvPr id="802" name="Group 3"/>
            <p:cNvGrpSpPr/>
            <p:nvPr/>
          </p:nvGrpSpPr>
          <p:grpSpPr>
            <a:xfrm>
              <a:off x="2743200" y="3540125"/>
              <a:ext cx="6392863" cy="3309939"/>
              <a:chOff x="0" y="0"/>
              <a:chExt cx="6392862" cy="3309937"/>
            </a:xfrm>
          </p:grpSpPr>
          <p:sp>
            <p:nvSpPr>
              <p:cNvPr id="797" name="Freeform 4"/>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798"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799"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00"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01"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03"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04"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06" name="Title Text"/>
          <p:cNvSpPr txBox="1">
            <a:spLocks noGrp="1"/>
          </p:cNvSpPr>
          <p:nvPr>
            <p:ph type="title"/>
          </p:nvPr>
        </p:nvSpPr>
        <p:spPr>
          <a:xfrm>
            <a:off x="685800" y="1736725"/>
            <a:ext cx="7772400" cy="1920875"/>
          </a:xfrm>
          <a:prstGeom prst="rect">
            <a:avLst/>
          </a:prstGeom>
        </p:spPr>
        <p:txBody>
          <a:bodyPr lIns="45719" tIns="45719" rIns="45719" bIns="45719"/>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0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effectLst>
                  <a:outerShdw blurRad="38100" dist="38100" dir="2700000" rotWithShape="0">
                    <a:srgbClr val="000000"/>
                  </a:outerShdw>
                </a:effectLst>
                <a:latin typeface="Garamond"/>
                <a:ea typeface="Garamond"/>
                <a:cs typeface="Garamond"/>
                <a:sym typeface="Garamond"/>
              </a:defRPr>
            </a:lvl1pPr>
            <a:lvl2pPr algn="ctr">
              <a:buClrTx/>
              <a:buSzPct val="70000"/>
              <a:buChar char="■"/>
              <a:defRPr>
                <a:effectLst>
                  <a:outerShdw blurRad="38100" dist="38100" dir="2700000" rotWithShape="0">
                    <a:srgbClr val="000000"/>
                  </a:outerShdw>
                </a:effectLst>
                <a:latin typeface="Garamond"/>
                <a:ea typeface="Garamond"/>
                <a:cs typeface="Garamond"/>
                <a:sym typeface="Garamond"/>
              </a:defRPr>
            </a:lvl2pPr>
            <a:lvl3pPr algn="ctr">
              <a:buClrTx/>
              <a:buSzPct val="70000"/>
              <a:buChar char="■"/>
              <a:defRPr>
                <a:effectLst>
                  <a:outerShdw blurRad="38100" dist="38100" dir="2700000" rotWithShape="0">
                    <a:srgbClr val="000000"/>
                  </a:outerShdw>
                </a:effectLst>
                <a:latin typeface="Garamond"/>
                <a:ea typeface="Garamond"/>
                <a:cs typeface="Garamond"/>
                <a:sym typeface="Garamond"/>
              </a:defRPr>
            </a:lvl3pPr>
            <a:lvl4pPr algn="ctr">
              <a:buClrTx/>
              <a:buSzPct val="70000"/>
              <a:buChar char="■"/>
              <a:defRPr>
                <a:effectLst>
                  <a:outerShdw blurRad="38100" dist="38100" dir="2700000" rotWithShape="0">
                    <a:srgbClr val="000000"/>
                  </a:outerShdw>
                </a:effectLst>
                <a:latin typeface="Garamond"/>
                <a:ea typeface="Garamond"/>
                <a:cs typeface="Garamond"/>
                <a:sym typeface="Garamond"/>
              </a:defRPr>
            </a:lvl4pPr>
            <a:lvl5pPr algn="ctr">
              <a:buClrTx/>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808" name="Slide Number"/>
          <p:cNvSpPr txBox="1">
            <a:spLocks noGrp="1"/>
          </p:cNvSpPr>
          <p:nvPr>
            <p:ph type="sldNum" sz="quarter" idx="2"/>
          </p:nvPr>
        </p:nvSpPr>
        <p:spPr>
          <a:xfrm>
            <a:off x="8413144" y="646674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823" name="Group 4"/>
          <p:cNvGrpSpPr/>
          <p:nvPr/>
        </p:nvGrpSpPr>
        <p:grpSpPr>
          <a:xfrm>
            <a:off x="0" y="0"/>
            <a:ext cx="9140826" cy="6850064"/>
            <a:chOff x="0" y="0"/>
            <a:chExt cx="9140825" cy="6850063"/>
          </a:xfrm>
        </p:grpSpPr>
        <p:grpSp>
          <p:nvGrpSpPr>
            <p:cNvPr id="820" name="Group 5"/>
            <p:cNvGrpSpPr/>
            <p:nvPr/>
          </p:nvGrpSpPr>
          <p:grpSpPr>
            <a:xfrm>
              <a:off x="2743200" y="3540125"/>
              <a:ext cx="6392863" cy="3309939"/>
              <a:chOff x="0" y="0"/>
              <a:chExt cx="6392862" cy="3309937"/>
            </a:xfrm>
          </p:grpSpPr>
          <p:sp>
            <p:nvSpPr>
              <p:cNvPr id="815"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1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1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1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1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2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2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24"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25"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826"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3399"/>
        </a:solidFill>
        <a:effectLst/>
      </p:bgPr>
    </p:bg>
    <p:spTree>
      <p:nvGrpSpPr>
        <p:cNvPr id="1" name=""/>
        <p:cNvGrpSpPr/>
        <p:nvPr/>
      </p:nvGrpSpPr>
      <p:grpSpPr>
        <a:xfrm>
          <a:off x="0" y="0"/>
          <a:ext cx="0" cy="0"/>
          <a:chOff x="0" y="0"/>
          <a:chExt cx="0" cy="0"/>
        </a:xfrm>
      </p:grpSpPr>
      <p:grpSp>
        <p:nvGrpSpPr>
          <p:cNvPr id="841" name="Group 4"/>
          <p:cNvGrpSpPr/>
          <p:nvPr/>
        </p:nvGrpSpPr>
        <p:grpSpPr>
          <a:xfrm>
            <a:off x="0" y="0"/>
            <a:ext cx="9140826" cy="6850064"/>
            <a:chOff x="0" y="0"/>
            <a:chExt cx="9140825" cy="6850063"/>
          </a:xfrm>
        </p:grpSpPr>
        <p:grpSp>
          <p:nvGrpSpPr>
            <p:cNvPr id="838" name="Group 5"/>
            <p:cNvGrpSpPr/>
            <p:nvPr/>
          </p:nvGrpSpPr>
          <p:grpSpPr>
            <a:xfrm>
              <a:off x="2743200" y="3540125"/>
              <a:ext cx="6392863" cy="3309939"/>
              <a:chOff x="0" y="0"/>
              <a:chExt cx="6392862" cy="3309937"/>
            </a:xfrm>
          </p:grpSpPr>
          <p:sp>
            <p:nvSpPr>
              <p:cNvPr id="833"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3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3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3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3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3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4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42"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43"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1pPr>
            <a:lvl2pPr marL="0" indent="4572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2pPr>
            <a:lvl3pPr marL="0" indent="9144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ClrTx/>
              <a:buSzTx/>
              <a:buNone/>
              <a:defRPr sz="20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844"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3399"/>
        </a:solidFill>
        <a:effectLst/>
      </p:bgPr>
    </p:bg>
    <p:spTree>
      <p:nvGrpSpPr>
        <p:cNvPr id="1" name=""/>
        <p:cNvGrpSpPr/>
        <p:nvPr/>
      </p:nvGrpSpPr>
      <p:grpSpPr>
        <a:xfrm>
          <a:off x="0" y="0"/>
          <a:ext cx="0" cy="0"/>
          <a:chOff x="0" y="0"/>
          <a:chExt cx="0" cy="0"/>
        </a:xfrm>
      </p:grpSpPr>
      <p:grpSp>
        <p:nvGrpSpPr>
          <p:cNvPr id="859" name="Group 4"/>
          <p:cNvGrpSpPr/>
          <p:nvPr/>
        </p:nvGrpSpPr>
        <p:grpSpPr>
          <a:xfrm>
            <a:off x="0" y="0"/>
            <a:ext cx="9140826" cy="6850064"/>
            <a:chOff x="0" y="0"/>
            <a:chExt cx="9140825" cy="6850063"/>
          </a:xfrm>
        </p:grpSpPr>
        <p:grpSp>
          <p:nvGrpSpPr>
            <p:cNvPr id="856" name="Group 5"/>
            <p:cNvGrpSpPr/>
            <p:nvPr/>
          </p:nvGrpSpPr>
          <p:grpSpPr>
            <a:xfrm>
              <a:off x="2743200" y="3540125"/>
              <a:ext cx="6392863" cy="3309939"/>
              <a:chOff x="0" y="0"/>
              <a:chExt cx="6392862" cy="3309937"/>
            </a:xfrm>
          </p:grpSpPr>
          <p:sp>
            <p:nvSpPr>
              <p:cNvPr id="851"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5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5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5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5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5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5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60"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6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862"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3399"/>
        </a:solidFill>
        <a:effectLst/>
      </p:bgPr>
    </p:bg>
    <p:spTree>
      <p:nvGrpSpPr>
        <p:cNvPr id="1" name=""/>
        <p:cNvGrpSpPr/>
        <p:nvPr/>
      </p:nvGrpSpPr>
      <p:grpSpPr>
        <a:xfrm>
          <a:off x="0" y="0"/>
          <a:ext cx="0" cy="0"/>
          <a:chOff x="0" y="0"/>
          <a:chExt cx="0" cy="0"/>
        </a:xfrm>
      </p:grpSpPr>
      <p:grpSp>
        <p:nvGrpSpPr>
          <p:cNvPr id="877" name="Group 4"/>
          <p:cNvGrpSpPr/>
          <p:nvPr/>
        </p:nvGrpSpPr>
        <p:grpSpPr>
          <a:xfrm>
            <a:off x="0" y="0"/>
            <a:ext cx="9140826" cy="6850064"/>
            <a:chOff x="0" y="0"/>
            <a:chExt cx="9140825" cy="6850063"/>
          </a:xfrm>
        </p:grpSpPr>
        <p:grpSp>
          <p:nvGrpSpPr>
            <p:cNvPr id="874" name="Group 5"/>
            <p:cNvGrpSpPr/>
            <p:nvPr/>
          </p:nvGrpSpPr>
          <p:grpSpPr>
            <a:xfrm>
              <a:off x="2743200" y="3540125"/>
              <a:ext cx="6392863" cy="3309939"/>
              <a:chOff x="0" y="0"/>
              <a:chExt cx="6392862" cy="3309937"/>
            </a:xfrm>
          </p:grpSpPr>
          <p:sp>
            <p:nvSpPr>
              <p:cNvPr id="86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7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7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7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7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7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7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78"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7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1pPr>
            <a:lvl2pPr marL="0" indent="4572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2pPr>
            <a:lvl3pPr marL="0" indent="9144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880"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effectLst>
                  <a:outerShdw blurRad="38100" dist="38100" dir="2700000" rotWithShape="0">
                    <a:srgbClr val="000000"/>
                  </a:outerShdw>
                </a:effectLst>
                <a:latin typeface="Garamond"/>
                <a:ea typeface="Garamond"/>
                <a:cs typeface="Garamond"/>
                <a:sym typeface="Garamond"/>
              </a:defRPr>
            </a:pPr>
            <a:endParaRPr/>
          </a:p>
        </p:txBody>
      </p:sp>
      <p:sp>
        <p:nvSpPr>
          <p:cNvPr id="881"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3399"/>
        </a:solidFill>
        <a:effectLst/>
      </p:bgPr>
    </p:bg>
    <p:spTree>
      <p:nvGrpSpPr>
        <p:cNvPr id="1" name=""/>
        <p:cNvGrpSpPr/>
        <p:nvPr/>
      </p:nvGrpSpPr>
      <p:grpSpPr>
        <a:xfrm>
          <a:off x="0" y="0"/>
          <a:ext cx="0" cy="0"/>
          <a:chOff x="0" y="0"/>
          <a:chExt cx="0" cy="0"/>
        </a:xfrm>
      </p:grpSpPr>
      <p:grpSp>
        <p:nvGrpSpPr>
          <p:cNvPr id="896" name="Group 4"/>
          <p:cNvGrpSpPr/>
          <p:nvPr/>
        </p:nvGrpSpPr>
        <p:grpSpPr>
          <a:xfrm>
            <a:off x="0" y="0"/>
            <a:ext cx="9140826" cy="6850064"/>
            <a:chOff x="0" y="0"/>
            <a:chExt cx="9140825" cy="6850063"/>
          </a:xfrm>
        </p:grpSpPr>
        <p:grpSp>
          <p:nvGrpSpPr>
            <p:cNvPr id="893" name="Group 5"/>
            <p:cNvGrpSpPr/>
            <p:nvPr/>
          </p:nvGrpSpPr>
          <p:grpSpPr>
            <a:xfrm>
              <a:off x="2743200" y="3540125"/>
              <a:ext cx="6392863" cy="3309939"/>
              <a:chOff x="0" y="0"/>
              <a:chExt cx="6392862" cy="3309937"/>
            </a:xfrm>
          </p:grpSpPr>
          <p:sp>
            <p:nvSpPr>
              <p:cNvPr id="888"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8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9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9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9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9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89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89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898"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6"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3399"/>
        </a:solidFill>
        <a:effectLst/>
      </p:bgPr>
    </p:bg>
    <p:spTree>
      <p:nvGrpSpPr>
        <p:cNvPr id="1" name=""/>
        <p:cNvGrpSpPr/>
        <p:nvPr/>
      </p:nvGrpSpPr>
      <p:grpSpPr>
        <a:xfrm>
          <a:off x="0" y="0"/>
          <a:ext cx="0" cy="0"/>
          <a:chOff x="0" y="0"/>
          <a:chExt cx="0" cy="0"/>
        </a:xfrm>
      </p:grpSpPr>
      <p:grpSp>
        <p:nvGrpSpPr>
          <p:cNvPr id="913" name="Group 4"/>
          <p:cNvGrpSpPr/>
          <p:nvPr/>
        </p:nvGrpSpPr>
        <p:grpSpPr>
          <a:xfrm>
            <a:off x="0" y="0"/>
            <a:ext cx="9140826" cy="6850064"/>
            <a:chOff x="0" y="0"/>
            <a:chExt cx="9140825" cy="6850063"/>
          </a:xfrm>
        </p:grpSpPr>
        <p:grpSp>
          <p:nvGrpSpPr>
            <p:cNvPr id="910" name="Group 5"/>
            <p:cNvGrpSpPr/>
            <p:nvPr/>
          </p:nvGrpSpPr>
          <p:grpSpPr>
            <a:xfrm>
              <a:off x="2743200" y="3540125"/>
              <a:ext cx="6392863" cy="3309939"/>
              <a:chOff x="0" y="0"/>
              <a:chExt cx="6392862" cy="3309937"/>
            </a:xfrm>
          </p:grpSpPr>
          <p:sp>
            <p:nvSpPr>
              <p:cNvPr id="905"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0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0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0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0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1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1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14"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929" name="Group 4"/>
          <p:cNvGrpSpPr/>
          <p:nvPr/>
        </p:nvGrpSpPr>
        <p:grpSpPr>
          <a:xfrm>
            <a:off x="0" y="0"/>
            <a:ext cx="9140826" cy="6850064"/>
            <a:chOff x="0" y="0"/>
            <a:chExt cx="9140825" cy="6850063"/>
          </a:xfrm>
        </p:grpSpPr>
        <p:grpSp>
          <p:nvGrpSpPr>
            <p:cNvPr id="926" name="Group 5"/>
            <p:cNvGrpSpPr/>
            <p:nvPr/>
          </p:nvGrpSpPr>
          <p:grpSpPr>
            <a:xfrm>
              <a:off x="2743200" y="3540125"/>
              <a:ext cx="6392863" cy="3309939"/>
              <a:chOff x="0" y="0"/>
              <a:chExt cx="6392862" cy="3309937"/>
            </a:xfrm>
          </p:grpSpPr>
          <p:sp>
            <p:nvSpPr>
              <p:cNvPr id="921"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2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2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2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2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2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2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30"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931"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932"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pPr>
            <a:endParaRPr/>
          </a:p>
        </p:txBody>
      </p:sp>
      <p:sp>
        <p:nvSpPr>
          <p:cNvPr id="933"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948" name="Group 4"/>
          <p:cNvGrpSpPr/>
          <p:nvPr/>
        </p:nvGrpSpPr>
        <p:grpSpPr>
          <a:xfrm>
            <a:off x="0" y="0"/>
            <a:ext cx="9140826" cy="6850064"/>
            <a:chOff x="0" y="0"/>
            <a:chExt cx="9140825" cy="6850063"/>
          </a:xfrm>
        </p:grpSpPr>
        <p:grpSp>
          <p:nvGrpSpPr>
            <p:cNvPr id="945" name="Group 5"/>
            <p:cNvGrpSpPr/>
            <p:nvPr/>
          </p:nvGrpSpPr>
          <p:grpSpPr>
            <a:xfrm>
              <a:off x="2743200" y="3540125"/>
              <a:ext cx="6392863" cy="3309939"/>
              <a:chOff x="0" y="0"/>
              <a:chExt cx="6392862" cy="3309937"/>
            </a:xfrm>
          </p:grpSpPr>
          <p:sp>
            <p:nvSpPr>
              <p:cNvPr id="940"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49"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950"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951"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1pPr>
            <a:lvl2pPr marL="0" indent="4572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2pPr>
            <a:lvl3pPr marL="0" indent="9144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ClrTx/>
              <a:buSzTx/>
              <a:buNone/>
              <a:defRPr sz="1400">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952"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3399"/>
        </a:solidFill>
        <a:effectLst/>
      </p:bgPr>
    </p:bg>
    <p:spTree>
      <p:nvGrpSpPr>
        <p:cNvPr id="1" name=""/>
        <p:cNvGrpSpPr/>
        <p:nvPr/>
      </p:nvGrpSpPr>
      <p:grpSpPr>
        <a:xfrm>
          <a:off x="0" y="0"/>
          <a:ext cx="0" cy="0"/>
          <a:chOff x="0" y="0"/>
          <a:chExt cx="0" cy="0"/>
        </a:xfrm>
      </p:grpSpPr>
      <p:grpSp>
        <p:nvGrpSpPr>
          <p:cNvPr id="967" name="Group 4"/>
          <p:cNvGrpSpPr/>
          <p:nvPr/>
        </p:nvGrpSpPr>
        <p:grpSpPr>
          <a:xfrm>
            <a:off x="0" y="0"/>
            <a:ext cx="9140826" cy="6850064"/>
            <a:chOff x="0" y="0"/>
            <a:chExt cx="9140825" cy="6850063"/>
          </a:xfrm>
        </p:grpSpPr>
        <p:grpSp>
          <p:nvGrpSpPr>
            <p:cNvPr id="964" name="Group 5"/>
            <p:cNvGrpSpPr/>
            <p:nvPr/>
          </p:nvGrpSpPr>
          <p:grpSpPr>
            <a:xfrm>
              <a:off x="2743200" y="3540125"/>
              <a:ext cx="6392863" cy="3309939"/>
              <a:chOff x="0" y="0"/>
              <a:chExt cx="6392862" cy="3309937"/>
            </a:xfrm>
          </p:grpSpPr>
          <p:sp>
            <p:nvSpPr>
              <p:cNvPr id="95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6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6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6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6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6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6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68"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969"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970"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3399"/>
        </a:solidFill>
        <a:effectLst/>
      </p:bgPr>
    </p:bg>
    <p:spTree>
      <p:nvGrpSpPr>
        <p:cNvPr id="1" name=""/>
        <p:cNvGrpSpPr/>
        <p:nvPr/>
      </p:nvGrpSpPr>
      <p:grpSpPr>
        <a:xfrm>
          <a:off x="0" y="0"/>
          <a:ext cx="0" cy="0"/>
          <a:chOff x="0" y="0"/>
          <a:chExt cx="0" cy="0"/>
        </a:xfrm>
      </p:grpSpPr>
      <p:grpSp>
        <p:nvGrpSpPr>
          <p:cNvPr id="985" name="Group 4"/>
          <p:cNvGrpSpPr/>
          <p:nvPr/>
        </p:nvGrpSpPr>
        <p:grpSpPr>
          <a:xfrm>
            <a:off x="0" y="0"/>
            <a:ext cx="9140826" cy="6850064"/>
            <a:chOff x="0" y="0"/>
            <a:chExt cx="9140825" cy="6850063"/>
          </a:xfrm>
        </p:grpSpPr>
        <p:grpSp>
          <p:nvGrpSpPr>
            <p:cNvPr id="982" name="Group 5"/>
            <p:cNvGrpSpPr/>
            <p:nvPr/>
          </p:nvGrpSpPr>
          <p:grpSpPr>
            <a:xfrm>
              <a:off x="2743200" y="3540125"/>
              <a:ext cx="6392863" cy="3309939"/>
              <a:chOff x="0" y="0"/>
              <a:chExt cx="6392862" cy="3309937"/>
            </a:xfrm>
          </p:grpSpPr>
          <p:sp>
            <p:nvSpPr>
              <p:cNvPr id="977"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7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7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8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8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8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8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986" name="Title Text"/>
          <p:cNvSpPr txBox="1">
            <a:spLocks noGrp="1"/>
          </p:cNvSpPr>
          <p:nvPr>
            <p:ph type="title"/>
          </p:nvPr>
        </p:nvSpPr>
        <p:spPr>
          <a:xfrm>
            <a:off x="6629400" y="274638"/>
            <a:ext cx="2057400" cy="5851526"/>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987" name="Body Level One…"/>
          <p:cNvSpPr txBox="1">
            <a:spLocks noGrp="1"/>
          </p:cNvSpPr>
          <p:nvPr>
            <p:ph type="body" idx="1"/>
          </p:nvPr>
        </p:nvSpPr>
        <p:spPr>
          <a:xfrm>
            <a:off x="457200" y="274638"/>
            <a:ext cx="6019800" cy="5851526"/>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988"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003399"/>
        </a:solidFill>
        <a:effectLst/>
      </p:bgPr>
    </p:bg>
    <p:spTree>
      <p:nvGrpSpPr>
        <p:cNvPr id="1" name=""/>
        <p:cNvGrpSpPr/>
        <p:nvPr/>
      </p:nvGrpSpPr>
      <p:grpSpPr>
        <a:xfrm>
          <a:off x="0" y="0"/>
          <a:ext cx="0" cy="0"/>
          <a:chOff x="0" y="0"/>
          <a:chExt cx="0" cy="0"/>
        </a:xfrm>
      </p:grpSpPr>
      <p:grpSp>
        <p:nvGrpSpPr>
          <p:cNvPr id="1003" name="Group 4"/>
          <p:cNvGrpSpPr/>
          <p:nvPr/>
        </p:nvGrpSpPr>
        <p:grpSpPr>
          <a:xfrm>
            <a:off x="0" y="0"/>
            <a:ext cx="9140826" cy="6850064"/>
            <a:chOff x="0" y="0"/>
            <a:chExt cx="9140825" cy="6850063"/>
          </a:xfrm>
        </p:grpSpPr>
        <p:grpSp>
          <p:nvGrpSpPr>
            <p:cNvPr id="1000" name="Group 5"/>
            <p:cNvGrpSpPr/>
            <p:nvPr/>
          </p:nvGrpSpPr>
          <p:grpSpPr>
            <a:xfrm>
              <a:off x="2743200" y="3540125"/>
              <a:ext cx="6392863" cy="3309939"/>
              <a:chOff x="0" y="0"/>
              <a:chExt cx="6392862" cy="3309937"/>
            </a:xfrm>
          </p:grpSpPr>
          <p:sp>
            <p:nvSpPr>
              <p:cNvPr id="995"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9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9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9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99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0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0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04"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00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006"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3399"/>
        </a:solidFill>
        <a:effectLst/>
      </p:bgPr>
    </p:bg>
    <p:spTree>
      <p:nvGrpSpPr>
        <p:cNvPr id="1" name=""/>
        <p:cNvGrpSpPr/>
        <p:nvPr/>
      </p:nvGrpSpPr>
      <p:grpSpPr>
        <a:xfrm>
          <a:off x="0" y="0"/>
          <a:ext cx="0" cy="0"/>
          <a:chOff x="0" y="0"/>
          <a:chExt cx="0" cy="0"/>
        </a:xfrm>
      </p:grpSpPr>
      <p:grpSp>
        <p:nvGrpSpPr>
          <p:cNvPr id="1021" name="Group 4"/>
          <p:cNvGrpSpPr/>
          <p:nvPr/>
        </p:nvGrpSpPr>
        <p:grpSpPr>
          <a:xfrm>
            <a:off x="0" y="0"/>
            <a:ext cx="9140826" cy="6850064"/>
            <a:chOff x="0" y="0"/>
            <a:chExt cx="9140825" cy="6850063"/>
          </a:xfrm>
        </p:grpSpPr>
        <p:grpSp>
          <p:nvGrpSpPr>
            <p:cNvPr id="1018" name="Group 5"/>
            <p:cNvGrpSpPr/>
            <p:nvPr/>
          </p:nvGrpSpPr>
          <p:grpSpPr>
            <a:xfrm>
              <a:off x="2743200" y="3540125"/>
              <a:ext cx="6392863" cy="3309939"/>
              <a:chOff x="0" y="0"/>
              <a:chExt cx="6392862" cy="3309937"/>
            </a:xfrm>
          </p:grpSpPr>
          <p:sp>
            <p:nvSpPr>
              <p:cNvPr id="1013"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1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1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1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1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1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2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2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023"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024"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1039" name="Group 4"/>
          <p:cNvGrpSpPr/>
          <p:nvPr/>
        </p:nvGrpSpPr>
        <p:grpSpPr>
          <a:xfrm>
            <a:off x="0" y="0"/>
            <a:ext cx="9140826" cy="6850064"/>
            <a:chOff x="0" y="0"/>
            <a:chExt cx="9140825" cy="6850063"/>
          </a:xfrm>
        </p:grpSpPr>
        <p:grpSp>
          <p:nvGrpSpPr>
            <p:cNvPr id="1036" name="Group 5"/>
            <p:cNvGrpSpPr/>
            <p:nvPr/>
          </p:nvGrpSpPr>
          <p:grpSpPr>
            <a:xfrm>
              <a:off x="2743200" y="3540125"/>
              <a:ext cx="6392863" cy="3309939"/>
              <a:chOff x="0" y="0"/>
              <a:chExt cx="6392862" cy="3309937"/>
            </a:xfrm>
          </p:grpSpPr>
          <p:sp>
            <p:nvSpPr>
              <p:cNvPr id="1031"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3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3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3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3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3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03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040"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04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042" name="Slide Number"/>
          <p:cNvSpPr txBox="1">
            <a:spLocks noGrp="1"/>
          </p:cNvSpPr>
          <p:nvPr>
            <p:ph type="sldNum" sz="quarter" idx="2"/>
          </p:nvPr>
        </p:nvSpPr>
        <p:spPr>
          <a:xfrm>
            <a:off x="8413144" y="6460395"/>
            <a:ext cx="273657" cy="264256"/>
          </a:xfrm>
          <a:prstGeom prst="rect">
            <a:avLst/>
          </a:prstGeom>
        </p:spPr>
        <p:txBody>
          <a:bodyPr anchor="b"/>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056" name="Group 2"/>
          <p:cNvGrpSpPr/>
          <p:nvPr/>
        </p:nvGrpSpPr>
        <p:grpSpPr>
          <a:xfrm>
            <a:off x="0" y="3902075"/>
            <a:ext cx="3400426" cy="2949575"/>
            <a:chOff x="0" y="0"/>
            <a:chExt cx="3400425" cy="2949575"/>
          </a:xfrm>
        </p:grpSpPr>
        <p:sp>
          <p:nvSpPr>
            <p:cNvPr id="104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57"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058" name="Body Level One…"/>
          <p:cNvSpPr txBox="1">
            <a:spLocks noGrp="1"/>
          </p:cNvSpPr>
          <p:nvPr>
            <p:ph type="body" idx="1"/>
          </p:nvPr>
        </p:nvSpPr>
        <p:spPr>
          <a:xfrm>
            <a:off x="457200" y="1600200"/>
            <a:ext cx="8229600" cy="4530725"/>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9"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1073" name="Group 2"/>
          <p:cNvGrpSpPr/>
          <p:nvPr/>
        </p:nvGrpSpPr>
        <p:grpSpPr>
          <a:xfrm>
            <a:off x="0" y="3902075"/>
            <a:ext cx="3400426" cy="2949575"/>
            <a:chOff x="0" y="0"/>
            <a:chExt cx="3400425" cy="2949575"/>
          </a:xfrm>
        </p:grpSpPr>
        <p:sp>
          <p:nvSpPr>
            <p:cNvPr id="106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74"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defRPr sz="4000" b="1" cap="all">
                <a:solidFill>
                  <a:srgbClr val="FFFFFF"/>
                </a:solidFill>
                <a:effectLst>
                  <a:outerShdw blurRad="38100" dist="38100" dir="2700000" rotWithShape="0">
                    <a:srgbClr val="000000"/>
                  </a:outerShdw>
                </a:effectLst>
              </a:defRPr>
            </a:lvl1pPr>
          </a:lstStyle>
          <a:p>
            <a:r>
              <a:t>Title Text</a:t>
            </a:r>
          </a:p>
        </p:txBody>
      </p:sp>
      <p:sp>
        <p:nvSpPr>
          <p:cNvPr id="107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ClrTx/>
              <a:buSzTx/>
              <a:buNone/>
              <a:defRPr sz="2000">
                <a:effectLst>
                  <a:outerShdw blurRad="38100" dist="38100" dir="2700000" rotWithShape="0">
                    <a:srgbClr val="000000"/>
                  </a:outerShdw>
                </a:effectLst>
              </a:defRPr>
            </a:lvl1pPr>
            <a:lvl2pPr marL="0" indent="457200">
              <a:spcBef>
                <a:spcPts val="400"/>
              </a:spcBef>
              <a:buClrTx/>
              <a:buSzTx/>
              <a:buNone/>
              <a:defRPr sz="2000">
                <a:effectLst>
                  <a:outerShdw blurRad="38100" dist="38100" dir="2700000" rotWithShape="0">
                    <a:srgbClr val="000000"/>
                  </a:outerShdw>
                </a:effectLst>
              </a:defRPr>
            </a:lvl2pPr>
            <a:lvl3pPr marL="0" indent="914400">
              <a:spcBef>
                <a:spcPts val="400"/>
              </a:spcBef>
              <a:buClrTx/>
              <a:buSzTx/>
              <a:buNone/>
              <a:defRPr sz="2000">
                <a:effectLst>
                  <a:outerShdw blurRad="38100" dist="38100" dir="2700000" rotWithShape="0">
                    <a:srgbClr val="000000"/>
                  </a:outerShdw>
                </a:effectLst>
              </a:defRPr>
            </a:lvl3pPr>
            <a:lvl4pPr marL="0" indent="1371600">
              <a:spcBef>
                <a:spcPts val="400"/>
              </a:spcBef>
              <a:buClrTx/>
              <a:buSzTx/>
              <a:buNone/>
              <a:defRPr sz="2000">
                <a:effectLst>
                  <a:outerShdw blurRad="38100" dist="38100" dir="2700000" rotWithShape="0">
                    <a:srgbClr val="000000"/>
                  </a:outerShdw>
                </a:effectLst>
              </a:defRPr>
            </a:lvl4pPr>
            <a:lvl5pPr marL="0" indent="1828800">
              <a:spcBef>
                <a:spcPts val="400"/>
              </a:spcBef>
              <a:buClrTx/>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76"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6"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8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1090" name="Group 2"/>
          <p:cNvGrpSpPr/>
          <p:nvPr/>
        </p:nvGrpSpPr>
        <p:grpSpPr>
          <a:xfrm>
            <a:off x="0" y="3902075"/>
            <a:ext cx="3400426" cy="2949575"/>
            <a:chOff x="0" y="0"/>
            <a:chExt cx="3400425" cy="2949575"/>
          </a:xfrm>
        </p:grpSpPr>
        <p:sp>
          <p:nvSpPr>
            <p:cNvPr id="108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8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91"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092" name="Body Level One…"/>
          <p:cNvSpPr txBox="1">
            <a:spLocks noGrp="1"/>
          </p:cNvSpPr>
          <p:nvPr>
            <p:ph type="body" sz="half" idx="1"/>
          </p:nvPr>
        </p:nvSpPr>
        <p:spPr>
          <a:xfrm>
            <a:off x="457200" y="1600200"/>
            <a:ext cx="4038600" cy="4530725"/>
          </a:xfrm>
          <a:prstGeom prst="rect">
            <a:avLst/>
          </a:prstGeom>
        </p:spPr>
        <p:txBody>
          <a:bodyPr lIns="45719" tIns="45719" rIns="45719" bIns="45719">
            <a:normAutofit/>
          </a:bodyPr>
          <a:lstStyle>
            <a:lvl1pPr>
              <a:spcBef>
                <a:spcPts val="600"/>
              </a:spcBef>
              <a:buClr>
                <a:srgbClr val="FFFFCC"/>
              </a:buClr>
              <a:buChar char="●"/>
              <a:defRPr sz="2800">
                <a:effectLst>
                  <a:outerShdw blurRad="38100" dist="38100" dir="2700000" rotWithShape="0">
                    <a:srgbClr val="000000"/>
                  </a:outerShdw>
                </a:effectLst>
              </a:defRPr>
            </a:lvl1pPr>
            <a:lvl2pPr marL="790575" indent="-333375">
              <a:spcBef>
                <a:spcPts val="600"/>
              </a:spcBef>
              <a:buClr>
                <a:srgbClr val="FFFFCC"/>
              </a:buClr>
              <a:buSzPct val="75000"/>
              <a:buChar char="●"/>
              <a:defRPr sz="2800">
                <a:effectLst>
                  <a:outerShdw blurRad="38100" dist="38100" dir="2700000" rotWithShape="0">
                    <a:srgbClr val="000000"/>
                  </a:outerShdw>
                </a:effectLst>
              </a:defRPr>
            </a:lvl2pPr>
            <a:lvl3pPr marL="1234439" indent="-320039">
              <a:spcBef>
                <a:spcPts val="600"/>
              </a:spcBef>
              <a:buClr>
                <a:srgbClr val="FFFFCC"/>
              </a:buClr>
              <a:buSzPct val="75000"/>
              <a:buChar char="●"/>
              <a:defRPr sz="2800">
                <a:effectLst>
                  <a:outerShdw blurRad="38100" dist="38100" dir="2700000" rotWithShape="0">
                    <a:srgbClr val="000000"/>
                  </a:outerShdw>
                </a:effectLst>
              </a:defRPr>
            </a:lvl3pPr>
            <a:lvl4pPr marL="1727200" indent="-355600">
              <a:spcBef>
                <a:spcPts val="600"/>
              </a:spcBef>
              <a:buClr>
                <a:srgbClr val="FFFFCC"/>
              </a:buClr>
              <a:buSzPct val="75000"/>
              <a:buChar char="●"/>
              <a:defRPr sz="2800">
                <a:effectLst>
                  <a:outerShdw blurRad="38100" dist="38100" dir="2700000" rotWithShape="0">
                    <a:srgbClr val="000000"/>
                  </a:outerShdw>
                </a:effectLst>
              </a:defRPr>
            </a:lvl4pPr>
            <a:lvl5pPr marL="2184400" indent="-355600">
              <a:spcBef>
                <a:spcPts val="600"/>
              </a:spcBef>
              <a:buClr>
                <a:srgbClr val="FFFFCC"/>
              </a:buClr>
              <a:buSzPct val="75000"/>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93"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1107" name="Group 2"/>
          <p:cNvGrpSpPr/>
          <p:nvPr/>
        </p:nvGrpSpPr>
        <p:grpSpPr>
          <a:xfrm>
            <a:off x="0" y="3902075"/>
            <a:ext cx="3400426" cy="2949575"/>
            <a:chOff x="0" y="0"/>
            <a:chExt cx="3400425" cy="2949575"/>
          </a:xfrm>
        </p:grpSpPr>
        <p:sp>
          <p:nvSpPr>
            <p:cNvPr id="110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0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08"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1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ClrTx/>
              <a:buSzTx/>
              <a:buNone/>
              <a:defRPr sz="2400" b="1">
                <a:effectLst>
                  <a:outerShdw blurRad="38100" dist="38100" dir="2700000" rotWithShape="0">
                    <a:srgbClr val="000000"/>
                  </a:outerShdw>
                </a:effectLst>
              </a:defRPr>
            </a:lvl1pPr>
            <a:lvl2pPr marL="0" indent="457200">
              <a:spcBef>
                <a:spcPts val="500"/>
              </a:spcBef>
              <a:buClrTx/>
              <a:buSzTx/>
              <a:buNone/>
              <a:defRPr sz="2400" b="1">
                <a:effectLst>
                  <a:outerShdw blurRad="38100" dist="38100" dir="2700000" rotWithShape="0">
                    <a:srgbClr val="000000"/>
                  </a:outerShdw>
                </a:effectLst>
              </a:defRPr>
            </a:lvl2pPr>
            <a:lvl3pPr marL="0" indent="914400">
              <a:spcBef>
                <a:spcPts val="500"/>
              </a:spcBef>
              <a:buClrTx/>
              <a:buSzTx/>
              <a:buNone/>
              <a:defRPr sz="2400" b="1">
                <a:effectLst>
                  <a:outerShdw blurRad="38100" dist="38100" dir="2700000" rotWithShape="0">
                    <a:srgbClr val="000000"/>
                  </a:outerShdw>
                </a:effectLst>
              </a:defRPr>
            </a:lvl3pPr>
            <a:lvl4pPr marL="0" indent="1371600">
              <a:spcBef>
                <a:spcPts val="500"/>
              </a:spcBef>
              <a:buClrTx/>
              <a:buSzTx/>
              <a:buNone/>
              <a:defRPr sz="2400" b="1">
                <a:effectLst>
                  <a:outerShdw blurRad="38100" dist="38100" dir="2700000" rotWithShape="0">
                    <a:srgbClr val="000000"/>
                  </a:outerShdw>
                </a:effectLst>
              </a:defRPr>
            </a:lvl4pPr>
            <a:lvl5pPr marL="0" indent="1828800">
              <a:spcBef>
                <a:spcPts val="500"/>
              </a:spcBef>
              <a:buClrTx/>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10"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spcBef>
                <a:spcPts val="500"/>
              </a:spcBef>
              <a:buClrTx/>
              <a:buSzTx/>
              <a:buNone/>
              <a:defRPr sz="2400" b="1">
                <a:effectLst>
                  <a:outerShdw blurRad="38100" dist="38100" dir="2700000" rotWithShape="0">
                    <a:srgbClr val="000000"/>
                  </a:outerShdw>
                </a:effectLst>
              </a:defRPr>
            </a:pPr>
            <a:endParaRPr/>
          </a:p>
        </p:txBody>
      </p:sp>
      <p:sp>
        <p:nvSpPr>
          <p:cNvPr id="1111"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1125" name="Group 2"/>
          <p:cNvGrpSpPr/>
          <p:nvPr/>
        </p:nvGrpSpPr>
        <p:grpSpPr>
          <a:xfrm>
            <a:off x="0" y="3902075"/>
            <a:ext cx="3400426" cy="2949575"/>
            <a:chOff x="0" y="0"/>
            <a:chExt cx="3400425" cy="2949575"/>
          </a:xfrm>
        </p:grpSpPr>
        <p:sp>
          <p:nvSpPr>
            <p:cNvPr id="111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1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2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2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2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2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2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26"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127"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1141" name="Group 2"/>
          <p:cNvGrpSpPr/>
          <p:nvPr/>
        </p:nvGrpSpPr>
        <p:grpSpPr>
          <a:xfrm>
            <a:off x="0" y="3902075"/>
            <a:ext cx="3400426" cy="2949575"/>
            <a:chOff x="0" y="0"/>
            <a:chExt cx="3400425" cy="2949575"/>
          </a:xfrm>
        </p:grpSpPr>
        <p:sp>
          <p:nvSpPr>
            <p:cNvPr id="113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3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3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3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3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3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4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42"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156" name="Group 2"/>
          <p:cNvGrpSpPr/>
          <p:nvPr/>
        </p:nvGrpSpPr>
        <p:grpSpPr>
          <a:xfrm>
            <a:off x="0" y="3902075"/>
            <a:ext cx="3400426" cy="2949575"/>
            <a:chOff x="0" y="0"/>
            <a:chExt cx="3400425" cy="2949575"/>
          </a:xfrm>
        </p:grpSpPr>
        <p:sp>
          <p:nvSpPr>
            <p:cNvPr id="114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5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57"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defRPr sz="2000" b="1">
                <a:solidFill>
                  <a:srgbClr val="FFFFFF"/>
                </a:solidFill>
                <a:effectLst>
                  <a:outerShdw blurRad="38100" dist="38100" dir="2700000" rotWithShape="0">
                    <a:srgbClr val="000000"/>
                  </a:outerShdw>
                </a:effectLst>
              </a:defRPr>
            </a:lvl1pPr>
          </a:lstStyle>
          <a:p>
            <a:r>
              <a:t>Title Text</a:t>
            </a:r>
          </a:p>
        </p:txBody>
      </p:sp>
      <p:sp>
        <p:nvSpPr>
          <p:cNvPr id="115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9"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spcBef>
                <a:spcPts val="300"/>
              </a:spcBef>
              <a:buClrTx/>
              <a:buSzTx/>
              <a:buNone/>
              <a:defRPr sz="1400">
                <a:effectLst>
                  <a:outerShdw blurRad="38100" dist="38100" dir="2700000" rotWithShape="0">
                    <a:srgbClr val="000000"/>
                  </a:outerShdw>
                </a:effectLst>
              </a:defRPr>
            </a:pPr>
            <a:endParaRPr/>
          </a:p>
        </p:txBody>
      </p:sp>
      <p:sp>
        <p:nvSpPr>
          <p:cNvPr id="1160"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174" name="Group 2"/>
          <p:cNvGrpSpPr/>
          <p:nvPr/>
        </p:nvGrpSpPr>
        <p:grpSpPr>
          <a:xfrm>
            <a:off x="0" y="3902075"/>
            <a:ext cx="3400426" cy="2949575"/>
            <a:chOff x="0" y="0"/>
            <a:chExt cx="3400425" cy="2949575"/>
          </a:xfrm>
        </p:grpSpPr>
        <p:sp>
          <p:nvSpPr>
            <p:cNvPr id="116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6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6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7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7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75"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defRPr sz="2000" b="1">
                <a:solidFill>
                  <a:srgbClr val="FFFFFF"/>
                </a:solidFill>
                <a:effectLst>
                  <a:outerShdw blurRad="38100" dist="38100" dir="2700000" rotWithShape="0">
                    <a:srgbClr val="000000"/>
                  </a:outerShdw>
                </a:effectLst>
              </a:defRPr>
            </a:lvl1pPr>
          </a:lstStyle>
          <a:p>
            <a:r>
              <a:t>Title Text</a:t>
            </a:r>
          </a:p>
        </p:txBody>
      </p:sp>
      <p:sp>
        <p:nvSpPr>
          <p:cNvPr id="1176"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1177"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ClrTx/>
              <a:buSzTx/>
              <a:buNone/>
              <a:defRPr sz="1400">
                <a:effectLst>
                  <a:outerShdw blurRad="38100" dist="38100" dir="2700000" rotWithShape="0">
                    <a:srgbClr val="000000"/>
                  </a:outerShdw>
                </a:effectLst>
              </a:defRPr>
            </a:lvl1pPr>
            <a:lvl2pPr marL="0" indent="457200">
              <a:spcBef>
                <a:spcPts val="300"/>
              </a:spcBef>
              <a:buClrTx/>
              <a:buSzTx/>
              <a:buNone/>
              <a:defRPr sz="1400">
                <a:effectLst>
                  <a:outerShdw blurRad="38100" dist="38100" dir="2700000" rotWithShape="0">
                    <a:srgbClr val="000000"/>
                  </a:outerShdw>
                </a:effectLst>
              </a:defRPr>
            </a:lvl2pPr>
            <a:lvl3pPr marL="0" indent="914400">
              <a:spcBef>
                <a:spcPts val="300"/>
              </a:spcBef>
              <a:buClrTx/>
              <a:buSzTx/>
              <a:buNone/>
              <a:defRPr sz="1400">
                <a:effectLst>
                  <a:outerShdw blurRad="38100" dist="38100" dir="2700000" rotWithShape="0">
                    <a:srgbClr val="000000"/>
                  </a:outerShdw>
                </a:effectLst>
              </a:defRPr>
            </a:lvl3pPr>
            <a:lvl4pPr marL="0" indent="1371600">
              <a:spcBef>
                <a:spcPts val="300"/>
              </a:spcBef>
              <a:buClrTx/>
              <a:buSzTx/>
              <a:buNone/>
              <a:defRPr sz="1400">
                <a:effectLst>
                  <a:outerShdw blurRad="38100" dist="38100" dir="2700000" rotWithShape="0">
                    <a:srgbClr val="000000"/>
                  </a:outerShdw>
                </a:effectLst>
              </a:defRPr>
            </a:lvl4pPr>
            <a:lvl5pPr marL="0" indent="1828800">
              <a:spcBef>
                <a:spcPts val="300"/>
              </a:spcBef>
              <a:buClrTx/>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1192" name="Group 2"/>
          <p:cNvGrpSpPr/>
          <p:nvPr/>
        </p:nvGrpSpPr>
        <p:grpSpPr>
          <a:xfrm>
            <a:off x="0" y="3902075"/>
            <a:ext cx="3400426" cy="2949575"/>
            <a:chOff x="0" y="0"/>
            <a:chExt cx="3400425" cy="2949575"/>
          </a:xfrm>
        </p:grpSpPr>
        <p:sp>
          <p:nvSpPr>
            <p:cNvPr id="118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8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8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8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8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9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19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193" name="Title Text"/>
          <p:cNvSpPr txBox="1">
            <a:spLocks noGrp="1"/>
          </p:cNvSpPr>
          <p:nvPr>
            <p:ph type="title"/>
          </p:nvPr>
        </p:nvSpPr>
        <p:spPr>
          <a:xfrm>
            <a:off x="457200" y="277813"/>
            <a:ext cx="8229600" cy="1139826"/>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194" name="Body Level One…"/>
          <p:cNvSpPr txBox="1">
            <a:spLocks noGrp="1"/>
          </p:cNvSpPr>
          <p:nvPr>
            <p:ph type="body" idx="1"/>
          </p:nvPr>
        </p:nvSpPr>
        <p:spPr>
          <a:xfrm>
            <a:off x="457200" y="1600200"/>
            <a:ext cx="8229600" cy="4530725"/>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95"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1209" name="Group 2"/>
          <p:cNvGrpSpPr/>
          <p:nvPr/>
        </p:nvGrpSpPr>
        <p:grpSpPr>
          <a:xfrm>
            <a:off x="0" y="3902075"/>
            <a:ext cx="3400426" cy="2949575"/>
            <a:chOff x="0" y="0"/>
            <a:chExt cx="3400425" cy="2949575"/>
          </a:xfrm>
        </p:grpSpPr>
        <p:sp>
          <p:nvSpPr>
            <p:cNvPr id="120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0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210" name="Title Text"/>
          <p:cNvSpPr txBox="1">
            <a:spLocks noGrp="1"/>
          </p:cNvSpPr>
          <p:nvPr>
            <p:ph type="title"/>
          </p:nvPr>
        </p:nvSpPr>
        <p:spPr>
          <a:xfrm>
            <a:off x="6629400" y="277813"/>
            <a:ext cx="2057400" cy="5853113"/>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211" name="Body Level One…"/>
          <p:cNvSpPr txBox="1">
            <a:spLocks noGrp="1"/>
          </p:cNvSpPr>
          <p:nvPr>
            <p:ph type="body" idx="1"/>
          </p:nvPr>
        </p:nvSpPr>
        <p:spPr>
          <a:xfrm>
            <a:off x="457200" y="277813"/>
            <a:ext cx="6019800" cy="5853113"/>
          </a:xfrm>
          <a:prstGeom prst="rect">
            <a:avLst/>
          </a:prstGeom>
        </p:spPr>
        <p:txBody>
          <a:bodyPr lIns="45719" tIns="45719" rIns="45719" bIns="45719">
            <a:normAutofit/>
          </a:bodyPr>
          <a:lstStyle>
            <a:lvl1pPr>
              <a:buClr>
                <a:srgbClr val="FFFFCC"/>
              </a:buClr>
              <a:buChar char="●"/>
              <a:defRPr>
                <a:effectLst>
                  <a:outerShdw blurRad="38100" dist="38100" dir="2700000" rotWithShape="0">
                    <a:srgbClr val="000000"/>
                  </a:outerShdw>
                </a:effectLst>
              </a:defRPr>
            </a:lvl1pPr>
            <a:lvl2pPr>
              <a:buClr>
                <a:srgbClr val="FFFFCC"/>
              </a:buClr>
              <a:buSzPct val="75000"/>
              <a:buChar char="●"/>
              <a:defRPr>
                <a:effectLst>
                  <a:outerShdw blurRad="38100" dist="38100" dir="2700000" rotWithShape="0">
                    <a:srgbClr val="000000"/>
                  </a:outerShdw>
                </a:effectLst>
              </a:defRPr>
            </a:lvl2pPr>
            <a:lvl3pPr>
              <a:buClr>
                <a:srgbClr val="FFFFCC"/>
              </a:buClr>
              <a:buSzPct val="75000"/>
              <a:buChar char="●"/>
              <a:defRPr>
                <a:effectLst>
                  <a:outerShdw blurRad="38100" dist="38100" dir="2700000" rotWithShape="0">
                    <a:srgbClr val="000000"/>
                  </a:outerShdw>
                </a:effectLst>
              </a:defRPr>
            </a:lvl3pPr>
            <a:lvl4pPr>
              <a:buClr>
                <a:srgbClr val="FFFFCC"/>
              </a:buClr>
              <a:buSzPct val="75000"/>
              <a:buChar char="●"/>
              <a:defRPr>
                <a:effectLst>
                  <a:outerShdw blurRad="38100" dist="38100" dir="2700000" rotWithShape="0">
                    <a:srgbClr val="000000"/>
                  </a:outerShdw>
                </a:effectLst>
              </a:defRPr>
            </a:lvl4pPr>
            <a:lvl5pPr>
              <a:buClr>
                <a:srgbClr val="FFFFCC"/>
              </a:buClr>
              <a:buSzPct val="75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grpSp>
        <p:nvGrpSpPr>
          <p:cNvPr id="1226" name="Group 2"/>
          <p:cNvGrpSpPr/>
          <p:nvPr/>
        </p:nvGrpSpPr>
        <p:grpSpPr>
          <a:xfrm>
            <a:off x="0" y="3902075"/>
            <a:ext cx="3400426" cy="2949575"/>
            <a:chOff x="0" y="0"/>
            <a:chExt cx="3400425" cy="2949575"/>
          </a:xfrm>
        </p:grpSpPr>
        <p:sp>
          <p:nvSpPr>
            <p:cNvPr id="121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2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227"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r>
              <a:t>Title Text</a:t>
            </a:r>
          </a:p>
        </p:txBody>
      </p:sp>
      <p:sp>
        <p:nvSpPr>
          <p:cNvPr id="122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ClrTx/>
              <a:buSzTx/>
              <a:buNone/>
              <a:defRPr>
                <a:effectLst>
                  <a:outerShdw blurRad="38100" dist="38100" dir="2700000" rotWithShape="0">
                    <a:srgbClr val="000000"/>
                  </a:outerShdw>
                </a:effectLst>
              </a:defRPr>
            </a:lvl1pPr>
            <a:lvl2pPr marL="0" indent="457200" algn="ctr">
              <a:buClrTx/>
              <a:buSzTx/>
              <a:buNone/>
              <a:defRPr>
                <a:effectLst>
                  <a:outerShdw blurRad="38100" dist="38100" dir="2700000" rotWithShape="0">
                    <a:srgbClr val="000000"/>
                  </a:outerShdw>
                </a:effectLst>
              </a:defRPr>
            </a:lvl2pPr>
            <a:lvl3pPr marL="0" indent="914400" algn="ctr">
              <a:buClrTx/>
              <a:buSzTx/>
              <a:buNone/>
              <a:defRPr>
                <a:effectLst>
                  <a:outerShdw blurRad="38100" dist="38100" dir="2700000" rotWithShape="0">
                    <a:srgbClr val="000000"/>
                  </a:outerShdw>
                </a:effectLst>
              </a:defRPr>
            </a:lvl3pPr>
            <a:lvl4pPr marL="0" indent="1371600" algn="ctr">
              <a:buClrTx/>
              <a:buSzTx/>
              <a:buNone/>
              <a:defRPr>
                <a:effectLst>
                  <a:outerShdw blurRad="38100" dist="38100" dir="2700000" rotWithShape="0">
                    <a:srgbClr val="000000"/>
                  </a:outerShdw>
                </a:effectLst>
              </a:defRPr>
            </a:lvl4pPr>
            <a:lvl5pPr marL="0" indent="1828800" algn="ctr">
              <a:buClrTx/>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236"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sz="2400">
                <a:solidFill>
                  <a:srgbClr val="000000"/>
                </a:solidFill>
                <a:latin typeface="Times New Roman"/>
                <a:ea typeface="Times New Roman"/>
                <a:cs typeface="Times New Roman"/>
                <a:sym typeface="Times New Roman"/>
              </a:defRPr>
            </a:pPr>
            <a:endParaRPr/>
          </a:p>
        </p:txBody>
      </p:sp>
      <p:sp>
        <p:nvSpPr>
          <p:cNvPr id="1237" name="Title Text"/>
          <p:cNvSpPr txBox="1">
            <a:spLocks noGrp="1"/>
          </p:cNvSpPr>
          <p:nvPr>
            <p:ph type="title"/>
          </p:nvPr>
        </p:nvSpPr>
        <p:spPr>
          <a:xfrm>
            <a:off x="304800" y="274638"/>
            <a:ext cx="7620000" cy="1143001"/>
          </a:xfrm>
          <a:prstGeom prst="rect">
            <a:avLst/>
          </a:prstGeom>
        </p:spPr>
        <p:txBody>
          <a:bodyPr lIns="45719" tIns="45719" rIns="45719" bIns="45719" anchor="t"/>
          <a:lstStyle>
            <a:lvl1pPr defTabSz="409575">
              <a:lnSpc>
                <a:spcPct val="93000"/>
              </a:lnSpc>
              <a:defRPr sz="4300">
                <a:solidFill>
                  <a:srgbClr val="FFFFFF"/>
                </a:solidFill>
              </a:defRPr>
            </a:lvl1pPr>
          </a:lstStyle>
          <a:p>
            <a:r>
              <a:t>Title Text</a:t>
            </a:r>
          </a:p>
        </p:txBody>
      </p:sp>
      <p:sp>
        <p:nvSpPr>
          <p:cNvPr id="1238" name="Body Level One…"/>
          <p:cNvSpPr txBox="1">
            <a:spLocks noGrp="1"/>
          </p:cNvSpPr>
          <p:nvPr>
            <p:ph type="body" idx="1"/>
          </p:nvPr>
        </p:nvSpPr>
        <p:spPr>
          <a:xfrm>
            <a:off x="1295400" y="1676400"/>
            <a:ext cx="7467600" cy="4449763"/>
          </a:xfrm>
          <a:prstGeom prst="rect">
            <a:avLst/>
          </a:prstGeom>
        </p:spPr>
        <p:txBody>
          <a:bodyPr lIns="45719" tIns="45719" rIns="45719" bIns="45719">
            <a:normAutofit/>
          </a:bodyPr>
          <a:lstStyle>
            <a:lvl1pPr marL="336550" indent="-336550" defTabSz="409575">
              <a:lnSpc>
                <a:spcPct val="93000"/>
              </a:lnSpc>
              <a:buClr>
                <a:srgbClr val="000000"/>
              </a:buClr>
              <a:buSzPct val="100000"/>
              <a:buFont typeface="Times New Roman"/>
              <a:buChar char="•"/>
              <a:defRPr sz="3100"/>
            </a:lvl1pPr>
            <a:lvl2pPr marL="761943" indent="-311093" defTabSz="409575">
              <a:lnSpc>
                <a:spcPct val="93000"/>
              </a:lnSpc>
              <a:buClr>
                <a:srgbClr val="000000"/>
              </a:buClr>
              <a:buFont typeface="Times New Roman"/>
              <a:buChar char="–"/>
              <a:defRPr sz="3100"/>
            </a:lvl2pPr>
            <a:lvl3pPr marL="1203394" indent="-301694" defTabSz="409575">
              <a:lnSpc>
                <a:spcPct val="93000"/>
              </a:lnSpc>
              <a:buClr>
                <a:srgbClr val="000000"/>
              </a:buClr>
              <a:buFont typeface="Times New Roman"/>
              <a:defRPr sz="3100"/>
            </a:lvl3pPr>
            <a:lvl4pPr marL="1701085" indent="-346948" defTabSz="409575">
              <a:lnSpc>
                <a:spcPct val="93000"/>
              </a:lnSpc>
              <a:buClr>
                <a:srgbClr val="000000"/>
              </a:buClr>
              <a:buFont typeface="Times New Roman"/>
              <a:defRPr sz="3100"/>
            </a:lvl4pPr>
            <a:lvl5pPr marL="2151935" indent="-346948" defTabSz="409575">
              <a:lnSpc>
                <a:spcPct val="93000"/>
              </a:lnSpc>
              <a:buClr>
                <a:srgbClr val="000000"/>
              </a:buClr>
              <a:buFont typeface="Times New Roman"/>
              <a:defRPr sz="3100"/>
            </a:lvl5pPr>
          </a:lstStyle>
          <a:p>
            <a:r>
              <a:t>Body Level One</a:t>
            </a:r>
          </a:p>
          <a:p>
            <a:pPr lvl="1"/>
            <a:r>
              <a:t>Body Level Two</a:t>
            </a:r>
          </a:p>
          <a:p>
            <a:pPr lvl="2"/>
            <a:r>
              <a:t>Body Level Three</a:t>
            </a:r>
          </a:p>
          <a:p>
            <a:pPr lvl="3"/>
            <a:r>
              <a:t>Body Level Four</a:t>
            </a:r>
          </a:p>
          <a:p>
            <a:pPr lvl="4"/>
            <a:r>
              <a:t>Body Level Five</a:t>
            </a:r>
          </a:p>
        </p:txBody>
      </p:sp>
      <p:sp>
        <p:nvSpPr>
          <p:cNvPr id="1239" name="Slide Number"/>
          <p:cNvSpPr txBox="1">
            <a:spLocks noGrp="1"/>
          </p:cNvSpPr>
          <p:nvPr>
            <p:ph type="sldNum" sz="quarter" idx="2"/>
          </p:nvPr>
        </p:nvSpPr>
        <p:spPr>
          <a:xfrm>
            <a:off x="6553200" y="6245225"/>
            <a:ext cx="408940" cy="421392"/>
          </a:xfrm>
          <a:prstGeom prst="rect">
            <a:avLst/>
          </a:prstGeom>
        </p:spPr>
        <p:txBody>
          <a:bodyPr anchor="t"/>
          <a:lstStyle>
            <a:lvl1pPr algn="l" defTabSz="457200">
              <a:defRPr sz="2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180" Type="http://schemas.openxmlformats.org/officeDocument/2006/relationships/slideLayout" Target="../slideLayouts/slideLayout180.xml"/><Relationship Id="rId181" Type="http://schemas.openxmlformats.org/officeDocument/2006/relationships/slideLayout" Target="../slideLayouts/slideLayout181.xml"/><Relationship Id="rId182" Type="http://schemas.openxmlformats.org/officeDocument/2006/relationships/slideLayout" Target="../slideLayouts/slideLayout182.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83" Type="http://schemas.openxmlformats.org/officeDocument/2006/relationships/slideLayout" Target="../slideLayouts/slideLayout183.xml"/><Relationship Id="rId184" Type="http://schemas.openxmlformats.org/officeDocument/2006/relationships/slideLayout" Target="../slideLayouts/slideLayout184.xml"/><Relationship Id="rId185" Type="http://schemas.openxmlformats.org/officeDocument/2006/relationships/slideLayout" Target="../slideLayouts/slideLayout185.xml"/><Relationship Id="rId186" Type="http://schemas.openxmlformats.org/officeDocument/2006/relationships/slideLayout" Target="../slideLayouts/slideLayout186.xml"/><Relationship Id="rId187" Type="http://schemas.openxmlformats.org/officeDocument/2006/relationships/slideLayout" Target="../slideLayouts/slideLayout187.xml"/><Relationship Id="rId188" Type="http://schemas.openxmlformats.org/officeDocument/2006/relationships/slideLayout" Target="../slideLayouts/slideLayout188.xml"/><Relationship Id="rId189" Type="http://schemas.openxmlformats.org/officeDocument/2006/relationships/slideLayout" Target="../slideLayouts/slideLayout189.xml"/><Relationship Id="rId220" Type="http://schemas.openxmlformats.org/officeDocument/2006/relationships/slideLayout" Target="../slideLayouts/slideLayout220.xml"/><Relationship Id="rId221" Type="http://schemas.openxmlformats.org/officeDocument/2006/relationships/slideLayout" Target="../slideLayouts/slideLayout221.xml"/><Relationship Id="rId222" Type="http://schemas.openxmlformats.org/officeDocument/2006/relationships/slideLayout" Target="../slideLayouts/slideLayout222.xml"/><Relationship Id="rId223" Type="http://schemas.openxmlformats.org/officeDocument/2006/relationships/slideLayout" Target="../slideLayouts/slideLayout223.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224" Type="http://schemas.openxmlformats.org/officeDocument/2006/relationships/slideLayout" Target="../slideLayouts/slideLayout224.xml"/><Relationship Id="rId225" Type="http://schemas.openxmlformats.org/officeDocument/2006/relationships/slideLayout" Target="../slideLayouts/slideLayout225.xml"/><Relationship Id="rId226" Type="http://schemas.openxmlformats.org/officeDocument/2006/relationships/slideLayout" Target="../slideLayouts/slideLayout226.xml"/><Relationship Id="rId227" Type="http://schemas.openxmlformats.org/officeDocument/2006/relationships/slideLayout" Target="../slideLayouts/slideLayout227.xml"/><Relationship Id="rId228" Type="http://schemas.openxmlformats.org/officeDocument/2006/relationships/slideLayout" Target="../slideLayouts/slideLayout228.xml"/><Relationship Id="rId229" Type="http://schemas.openxmlformats.org/officeDocument/2006/relationships/theme" Target="../theme/theme1.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190" Type="http://schemas.openxmlformats.org/officeDocument/2006/relationships/slideLayout" Target="../slideLayouts/slideLayout190.xml"/><Relationship Id="rId191" Type="http://schemas.openxmlformats.org/officeDocument/2006/relationships/slideLayout" Target="../slideLayouts/slideLayout191.xml"/><Relationship Id="rId192" Type="http://schemas.openxmlformats.org/officeDocument/2006/relationships/slideLayout" Target="../slideLayouts/slideLayout192.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93" Type="http://schemas.openxmlformats.org/officeDocument/2006/relationships/slideLayout" Target="../slideLayouts/slideLayout193.xml"/><Relationship Id="rId194" Type="http://schemas.openxmlformats.org/officeDocument/2006/relationships/slideLayout" Target="../slideLayouts/slideLayout194.xml"/><Relationship Id="rId195" Type="http://schemas.openxmlformats.org/officeDocument/2006/relationships/slideLayout" Target="../slideLayouts/slideLayout195.xml"/><Relationship Id="rId196" Type="http://schemas.openxmlformats.org/officeDocument/2006/relationships/slideLayout" Target="../slideLayouts/slideLayout196.xml"/><Relationship Id="rId197" Type="http://schemas.openxmlformats.org/officeDocument/2006/relationships/slideLayout" Target="../slideLayouts/slideLayout197.xml"/><Relationship Id="rId198" Type="http://schemas.openxmlformats.org/officeDocument/2006/relationships/slideLayout" Target="../slideLayouts/slideLayout198.xml"/><Relationship Id="rId199" Type="http://schemas.openxmlformats.org/officeDocument/2006/relationships/slideLayout" Target="../slideLayouts/slideLayout19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slideLayout" Target="../slideLayouts/slideLayout165.xml"/><Relationship Id="rId166" Type="http://schemas.openxmlformats.org/officeDocument/2006/relationships/slideLayout" Target="../slideLayouts/slideLayout166.xml"/><Relationship Id="rId167" Type="http://schemas.openxmlformats.org/officeDocument/2006/relationships/slideLayout" Target="../slideLayouts/slideLayout167.xml"/><Relationship Id="rId168" Type="http://schemas.openxmlformats.org/officeDocument/2006/relationships/slideLayout" Target="../slideLayouts/slideLayout168.xml"/><Relationship Id="rId169" Type="http://schemas.openxmlformats.org/officeDocument/2006/relationships/slideLayout" Target="../slideLayouts/slideLayout169.xml"/><Relationship Id="rId200" Type="http://schemas.openxmlformats.org/officeDocument/2006/relationships/slideLayout" Target="../slideLayouts/slideLayout200.xml"/><Relationship Id="rId201" Type="http://schemas.openxmlformats.org/officeDocument/2006/relationships/slideLayout" Target="../slideLayouts/slideLayout201.xml"/><Relationship Id="rId202" Type="http://schemas.openxmlformats.org/officeDocument/2006/relationships/slideLayout" Target="../slideLayouts/slideLayout202.xml"/><Relationship Id="rId203" Type="http://schemas.openxmlformats.org/officeDocument/2006/relationships/slideLayout" Target="../slideLayouts/slideLayout203.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204" Type="http://schemas.openxmlformats.org/officeDocument/2006/relationships/slideLayout" Target="../slideLayouts/slideLayout204.xml"/><Relationship Id="rId205" Type="http://schemas.openxmlformats.org/officeDocument/2006/relationships/slideLayout" Target="../slideLayouts/slideLayout205.xml"/><Relationship Id="rId206" Type="http://schemas.openxmlformats.org/officeDocument/2006/relationships/slideLayout" Target="../slideLayouts/slideLayout206.xml"/><Relationship Id="rId207" Type="http://schemas.openxmlformats.org/officeDocument/2006/relationships/slideLayout" Target="../slideLayouts/slideLayout207.xml"/><Relationship Id="rId208" Type="http://schemas.openxmlformats.org/officeDocument/2006/relationships/slideLayout" Target="../slideLayouts/slideLayout208.xml"/><Relationship Id="rId209" Type="http://schemas.openxmlformats.org/officeDocument/2006/relationships/slideLayout" Target="../slideLayouts/slideLayout209.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170" Type="http://schemas.openxmlformats.org/officeDocument/2006/relationships/slideLayout" Target="../slideLayouts/slideLayout170.xml"/><Relationship Id="rId171" Type="http://schemas.openxmlformats.org/officeDocument/2006/relationships/slideLayout" Target="../slideLayouts/slideLayout171.xml"/><Relationship Id="rId172" Type="http://schemas.openxmlformats.org/officeDocument/2006/relationships/slideLayout" Target="../slideLayouts/slideLayout172.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173" Type="http://schemas.openxmlformats.org/officeDocument/2006/relationships/slideLayout" Target="../slideLayouts/slideLayout173.xml"/><Relationship Id="rId174" Type="http://schemas.openxmlformats.org/officeDocument/2006/relationships/slideLayout" Target="../slideLayouts/slideLayout174.xml"/><Relationship Id="rId175" Type="http://schemas.openxmlformats.org/officeDocument/2006/relationships/slideLayout" Target="../slideLayouts/slideLayout175.xml"/><Relationship Id="rId176" Type="http://schemas.openxmlformats.org/officeDocument/2006/relationships/slideLayout" Target="../slideLayouts/slideLayout176.xml"/><Relationship Id="rId177" Type="http://schemas.openxmlformats.org/officeDocument/2006/relationships/slideLayout" Target="../slideLayouts/slideLayout177.xml"/><Relationship Id="rId178" Type="http://schemas.openxmlformats.org/officeDocument/2006/relationships/slideLayout" Target="../slideLayouts/slideLayout178.xml"/><Relationship Id="rId179" Type="http://schemas.openxmlformats.org/officeDocument/2006/relationships/slideLayout" Target="../slideLayouts/slideLayout179.xml"/><Relationship Id="rId210" Type="http://schemas.openxmlformats.org/officeDocument/2006/relationships/slideLayout" Target="../slideLayouts/slideLayout210.xml"/><Relationship Id="rId211" Type="http://schemas.openxmlformats.org/officeDocument/2006/relationships/slideLayout" Target="../slideLayouts/slideLayout211.xml"/><Relationship Id="rId212" Type="http://schemas.openxmlformats.org/officeDocument/2006/relationships/slideLayout" Target="../slideLayouts/slideLayout212.xml"/><Relationship Id="rId213" Type="http://schemas.openxmlformats.org/officeDocument/2006/relationships/slideLayout" Target="../slideLayouts/slideLayout213.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14" Type="http://schemas.openxmlformats.org/officeDocument/2006/relationships/slideLayout" Target="../slideLayouts/slideLayout214.xml"/><Relationship Id="rId215" Type="http://schemas.openxmlformats.org/officeDocument/2006/relationships/slideLayout" Target="../slideLayouts/slideLayout215.xml"/><Relationship Id="rId216" Type="http://schemas.openxmlformats.org/officeDocument/2006/relationships/slideLayout" Target="../slideLayouts/slideLayout216.xml"/><Relationship Id="rId217" Type="http://schemas.openxmlformats.org/officeDocument/2006/relationships/slideLayout" Target="../slideLayouts/slideLayout217.xml"/><Relationship Id="rId218" Type="http://schemas.openxmlformats.org/officeDocument/2006/relationships/slideLayout" Target="../slideLayouts/slideLayout218.xml"/><Relationship Id="rId219" Type="http://schemas.openxmlformats.org/officeDocument/2006/relationships/slideLayout" Target="../slideLayouts/slideLayout2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4" name="Group 4"/>
          <p:cNvGrpSpPr/>
          <p:nvPr/>
        </p:nvGrpSpPr>
        <p:grpSpPr>
          <a:xfrm>
            <a:off x="-1" y="0"/>
            <a:ext cx="9144002" cy="6845300"/>
            <a:chOff x="0" y="0"/>
            <a:chExt cx="9144000" cy="6845300"/>
          </a:xfrm>
        </p:grpSpPr>
        <p:sp>
          <p:nvSpPr>
            <p:cNvPr id="2"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3" name="Freeform 3"/>
            <p:cNvSpPr/>
            <p:nvPr/>
          </p:nvSpPr>
          <p:spPr>
            <a:xfrm>
              <a:off x="-1" y="115887"/>
              <a:ext cx="9144002" cy="6611938"/>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chor="ctr">
            <a:normAutofit/>
          </a:bodyPr>
          <a:lstStyle/>
          <a:p>
            <a:r>
              <a:t>Title Text</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
          <a:srgbClr val="FFFF00"/>
        </a:buClr>
        <a:buSzPct val="75000"/>
        <a:buFontTx/>
        <a:buChar char=""/>
        <a:tabLst/>
        <a:defRPr sz="3200" b="0" i="0" u="none" strike="noStrike" cap="none" spc="0" baseline="0">
          <a:ln>
            <a:noFill/>
          </a:ln>
          <a:solidFill>
            <a:srgbClr val="FFFFFF"/>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
          <a:srgbClr val="FFFF00"/>
        </a:buClr>
        <a:buSzPct val="100000"/>
        <a:buFontTx/>
        <a:buChar char="•"/>
        <a:tabLst/>
        <a:defRPr sz="3200" b="0" i="0" u="none" strike="noStrike" cap="none" spc="0" baseline="0">
          <a:ln>
            <a:noFill/>
          </a:ln>
          <a:solidFill>
            <a:srgbClr val="FFFFFF"/>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4" name="Group 2"/>
          <p:cNvGrpSpPr/>
          <p:nvPr/>
        </p:nvGrpSpPr>
        <p:grpSpPr>
          <a:xfrm>
            <a:off x="-1" y="0"/>
            <a:ext cx="9144002" cy="6845300"/>
            <a:chOff x="0" y="0"/>
            <a:chExt cx="9144000" cy="6845300"/>
          </a:xfrm>
        </p:grpSpPr>
        <p:sp>
          <p:nvSpPr>
            <p:cNvPr id="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sp>
        <p:nvSpPr>
          <p:cNvPr id="5" name="Title Text"/>
          <p:cNvSpPr txBox="1">
            <a:spLocks noGrp="1"/>
          </p:cNvSpPr>
          <p:nvPr>
            <p:ph type="title"/>
          </p:nvPr>
        </p:nvSpPr>
        <p:spPr>
          <a:xfrm>
            <a:off x="685800" y="2130425"/>
            <a:ext cx="7772400" cy="1470025"/>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chor="ctr">
            <a:normAutofit/>
          </a:bodyPr>
          <a:lstStyle/>
          <a:p>
            <a:r>
              <a:t>Title Text</a:t>
            </a:r>
          </a:p>
        </p:txBody>
      </p:sp>
      <p:sp>
        <p:nvSpPr>
          <p:cNvPr id="6" name="Body Level One…"/>
          <p:cNvSpPr txBox="1">
            <a:spLocks noGrp="1"/>
          </p:cNvSpPr>
          <p:nvPr>
            <p:ph type="body" idx="1"/>
          </p:nvPr>
        </p:nvSpPr>
        <p:spPr>
          <a:xfrm>
            <a:off x="1371600" y="3886200"/>
            <a:ext cx="6400800" cy="1752600"/>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809252576"/>
      </p:ext>
    </p:extLst>
  </p:cSld>
  <p:clrMap bg1="dk1" tx1="lt1" bg2="dk2" tx2="lt2" accent1="accent1" accent2="accent2" accent3="accent3" accent4="accent4" accent5="accent5" accent6="accent6" hlink="hlink" folHlink="folHlink"/>
  <p:sldLayoutIdLst>
    <p:sldLayoutId id="2147483878" r:id="rId1"/>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00"/>
          </a:solidFill>
          <a:uFillTx/>
          <a:latin typeface="+mn-lt"/>
          <a:ea typeface="+mn-ea"/>
          <a:cs typeface="+mn-cs"/>
          <a:sym typeface="Arial"/>
        </a:defRPr>
      </a:lvl9pPr>
    </p:titleStyle>
    <p:body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5pPr>
      <a:lvl6pPr marL="0" marR="0" indent="22860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6pPr>
      <a:lvl7pPr marL="0" marR="0" indent="2743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7pPr>
      <a:lvl8pPr marL="0" marR="0" indent="3200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8pPr>
      <a:lvl9pPr marL="0" marR="0" indent="3657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FFFFFF"/>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58.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jpeg"/><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29.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9.jpeg"/><Relationship Id="rId1" Type="http://schemas.openxmlformats.org/officeDocument/2006/relationships/slideLayout" Target="../slideLayouts/slideLayout130.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29.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23.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7.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40.png"/><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37.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23.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chart" Target="../charts/chart1.xml"/><Relationship Id="rId1" Type="http://schemas.openxmlformats.org/officeDocument/2006/relationships/slideLayout" Target="../slideLayouts/slideLayout31.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0.jpeg"/><Relationship Id="rId3"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8.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7.xml.rels><?xml version="1.0" encoding="UTF-8" standalone="yes"?>
<Relationships xmlns="http://schemas.openxmlformats.org/package/2006/relationships"><Relationship Id="rId3" Type="http://schemas.openxmlformats.org/officeDocument/2006/relationships/hyperlink" Target="http://BibleStudyDownloads.org" TargetMode="Externa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04.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4.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7" name="Picture 1" descr="Picture 1"/>
          <p:cNvPicPr>
            <a:picLocks noChangeAspect="1"/>
          </p:cNvPicPr>
          <p:nvPr/>
        </p:nvPicPr>
        <p:blipFill>
          <a:blip r:embed="rId2">
            <a:extLst/>
          </a:blip>
          <a:stretch>
            <a:fillRect/>
          </a:stretch>
        </p:blipFill>
        <p:spPr>
          <a:xfrm>
            <a:off x="0" y="-100014"/>
            <a:ext cx="9144000" cy="6858002"/>
          </a:xfrm>
          <a:prstGeom prst="rect">
            <a:avLst/>
          </a:prstGeom>
          <a:ln w="12700">
            <a:miter lim="400000"/>
          </a:ln>
        </p:spPr>
      </p:pic>
      <p:sp>
        <p:nvSpPr>
          <p:cNvPr id="3888" name="Rectangle 2"/>
          <p:cNvSpPr txBox="1">
            <a:spLocks noGrp="1"/>
          </p:cNvSpPr>
          <p:nvPr>
            <p:ph type="title"/>
          </p:nvPr>
        </p:nvSpPr>
        <p:spPr>
          <a:xfrm>
            <a:off x="0" y="-27384"/>
            <a:ext cx="9144000" cy="1800201"/>
          </a:xfrm>
          <a:prstGeom prst="rect">
            <a:avLst/>
          </a:prstGeom>
        </p:spPr>
        <p:txBody>
          <a:bodyPr>
            <a:normAutofit/>
          </a:bodyPr>
          <a:lstStyle>
            <a:lvl1pPr>
              <a:defRPr sz="6000" b="1"/>
            </a:lvl1pPr>
          </a:lstStyle>
          <a:p>
            <a:pPr>
              <a:defRPr>
                <a:effectLst/>
              </a:defRPr>
            </a:pPr>
            <a:r>
              <a:rPr sz="6600">
                <a:effectLst>
                  <a:glow rad="228600">
                    <a:schemeClr val="accent4">
                      <a:lumMod val="10000"/>
                    </a:schemeClr>
                  </a:glow>
                </a:effectLst>
              </a:rPr>
              <a:t>पुरानो करार सर्वेक्षण</a:t>
            </a:r>
          </a:p>
        </p:txBody>
      </p:sp>
      <p:grpSp>
        <p:nvGrpSpPr>
          <p:cNvPr id="3891" name="Rectangle 4"/>
          <p:cNvGrpSpPr/>
          <p:nvPr/>
        </p:nvGrpSpPr>
        <p:grpSpPr>
          <a:xfrm>
            <a:off x="0" y="6237311"/>
            <a:ext cx="9144000" cy="531230"/>
            <a:chOff x="0" y="0"/>
            <a:chExt cx="9144000" cy="531229"/>
          </a:xfrm>
        </p:grpSpPr>
        <p:sp>
          <p:nvSpPr>
            <p:cNvPr id="3889" name="Rectangle"/>
            <p:cNvSpPr/>
            <p:nvPr/>
          </p:nvSpPr>
          <p:spPr>
            <a:xfrm>
              <a:off x="0" y="-1"/>
              <a:ext cx="9144000" cy="531231"/>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algn="ctr">
                <a:spcBef>
                  <a:spcPts val="200"/>
                </a:spcBef>
                <a:defRPr sz="2000" b="1">
                  <a:solidFill>
                    <a:srgbClr val="FFFFFF"/>
                  </a:solidFill>
                  <a:effectLst>
                    <a:outerShdw blurRad="38100" dist="38100" dir="2700000" rotWithShape="0">
                      <a:srgbClr val="000000"/>
                    </a:outerShdw>
                  </a:effectLst>
                </a:defRPr>
              </a:pPr>
              <a:endParaRPr/>
            </a:p>
          </p:txBody>
        </p:sp>
        <p:sp>
          <p:nvSpPr>
            <p:cNvPr id="3890" name="डा. रिक ग्रिफिथ • सिङगापुर बाइबल कलेज • BibleStudyDownloads.org"/>
            <p:cNvSpPr txBox="1"/>
            <p:nvPr/>
          </p:nvSpPr>
          <p:spPr>
            <a:xfrm>
              <a:off x="0" y="42094"/>
              <a:ext cx="9144000"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400"/>
                </a:spcBef>
                <a:defRPr sz="2000" b="1">
                  <a:solidFill>
                    <a:srgbClr val="FFFFFF"/>
                  </a:solidFill>
                  <a:effectLst>
                    <a:outerShdw blurRad="38100" dist="38100" dir="2700000" rotWithShape="0">
                      <a:srgbClr val="000000"/>
                    </a:outerShdw>
                  </a:effectLst>
                </a:defRPr>
              </a:lvl1pPr>
            </a:lstStyle>
            <a:p>
              <a:r>
                <a:t>डा. रिक ग्रिफिथ • सिङगापुर बाइबल कलेज • BibleStudyDownloads.org</a:t>
              </a:r>
            </a:p>
          </p:txBody>
        </p:sp>
      </p:grpSp>
      <p:sp>
        <p:nvSpPr>
          <p:cNvPr id="3892" name="Rectangle 2"/>
          <p:cNvSpPr txBox="1"/>
          <p:nvPr/>
        </p:nvSpPr>
        <p:spPr>
          <a:xfrm>
            <a:off x="0" y="2568397"/>
            <a:ext cx="9144000" cy="10156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5400" b="1" i="1">
                <a:solidFill>
                  <a:srgbClr val="FFFFFF"/>
                </a:solidFill>
              </a:defRPr>
            </a:lvl1pPr>
          </a:lstStyle>
          <a:p>
            <a:r>
              <a:rPr sz="6000">
                <a:effectLst>
                  <a:glow rad="228600">
                    <a:schemeClr val="accent4">
                      <a:lumMod val="10000"/>
                    </a:schemeClr>
                  </a:glow>
                </a:effectLst>
              </a:rPr>
              <a:t>एक परिचय</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 name="Title 1"/>
          <p:cNvSpPr txBox="1">
            <a:spLocks noGrp="1"/>
          </p:cNvSpPr>
          <p:nvPr>
            <p:ph type="title"/>
          </p:nvPr>
        </p:nvSpPr>
        <p:spPr>
          <a:xfrm>
            <a:off x="22225" y="1587"/>
            <a:ext cx="3686175" cy="2779714"/>
          </a:xfrm>
          <a:prstGeom prst="rect">
            <a:avLst/>
          </a:prstGeom>
        </p:spPr>
        <p:txBody>
          <a:bodyPr/>
          <a:lstStyle>
            <a:lvl1pPr defTabSz="731520">
              <a:defRPr sz="4800">
                <a:effectLst>
                  <a:outerShdw blurRad="30480" dist="30480" dir="2700000" rotWithShape="0">
                    <a:srgbClr val="000000"/>
                  </a:outerShdw>
                </a:effectLst>
              </a:defRPr>
            </a:lvl1pPr>
          </a:lstStyle>
          <a:p>
            <a:r>
              <a:t>हाम्रो दुईवटा महत्वपुर्ण वेभसाइटहरू</a:t>
            </a:r>
          </a:p>
        </p:txBody>
      </p:sp>
      <p:grpSp>
        <p:nvGrpSpPr>
          <p:cNvPr id="3998" name="Group 11"/>
          <p:cNvGrpSpPr/>
          <p:nvPr/>
        </p:nvGrpSpPr>
        <p:grpSpPr>
          <a:xfrm>
            <a:off x="3635375" y="44449"/>
            <a:ext cx="5545138" cy="3455989"/>
            <a:chOff x="0" y="0"/>
            <a:chExt cx="5545137" cy="3455988"/>
          </a:xfrm>
        </p:grpSpPr>
        <p:pic>
          <p:nvPicPr>
            <p:cNvPr id="3996" name="Picture 6" descr="Picture 6"/>
            <p:cNvPicPr>
              <a:picLocks noChangeAspect="1"/>
            </p:cNvPicPr>
            <p:nvPr/>
          </p:nvPicPr>
          <p:blipFill>
            <a:blip r:embed="rId2">
              <a:extLst/>
            </a:blip>
            <a:stretch>
              <a:fillRect/>
            </a:stretch>
          </p:blipFill>
          <p:spPr>
            <a:xfrm>
              <a:off x="72014" y="90399"/>
              <a:ext cx="5401109" cy="3365589"/>
            </a:xfrm>
            <a:prstGeom prst="rect">
              <a:avLst/>
            </a:prstGeom>
            <a:ln w="12700" cap="flat">
              <a:noFill/>
              <a:miter lim="400000"/>
            </a:ln>
            <a:effectLst/>
          </p:spPr>
        </p:pic>
        <p:sp>
          <p:nvSpPr>
            <p:cNvPr id="3997" name="Subtitle 2"/>
            <p:cNvSpPr txBox="1"/>
            <p:nvPr/>
          </p:nvSpPr>
          <p:spPr>
            <a:xfrm>
              <a:off x="0" y="-1"/>
              <a:ext cx="5545138" cy="1270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algn="ctr">
                <a:spcBef>
                  <a:spcPts val="700"/>
                </a:spcBef>
                <a:defRPr sz="3200" b="1">
                  <a:solidFill>
                    <a:srgbClr val="040401"/>
                  </a:solidFill>
                  <a:effectLst>
                    <a:outerShdw blurRad="38100" dist="38100" dir="2700000" rotWithShape="0">
                      <a:srgbClr val="FFFFFF"/>
                    </a:outerShdw>
                  </a:effectLst>
                </a:defRPr>
              </a:pPr>
              <a:r>
                <a:t>इन्टरनेट बाइबलिय सेमिन्यारी</a:t>
              </a:r>
              <a:br/>
              <a:r>
                <a:t>(अध्ययन)</a:t>
              </a:r>
            </a:p>
          </p:txBody>
        </p:sp>
      </p:grpSp>
      <p:grpSp>
        <p:nvGrpSpPr>
          <p:cNvPr id="4003" name="Group 6"/>
          <p:cNvGrpSpPr/>
          <p:nvPr/>
        </p:nvGrpSpPr>
        <p:grpSpPr>
          <a:xfrm>
            <a:off x="-252536" y="2996951"/>
            <a:ext cx="5545138" cy="2794577"/>
            <a:chOff x="0" y="0"/>
            <a:chExt cx="5545137" cy="2794576"/>
          </a:xfrm>
        </p:grpSpPr>
        <p:grpSp>
          <p:nvGrpSpPr>
            <p:cNvPr id="4001" name="Group 11"/>
            <p:cNvGrpSpPr/>
            <p:nvPr/>
          </p:nvGrpSpPr>
          <p:grpSpPr>
            <a:xfrm>
              <a:off x="216023" y="-1"/>
              <a:ext cx="4951650" cy="2794578"/>
              <a:chOff x="0" y="0"/>
              <a:chExt cx="4951648" cy="2794576"/>
            </a:xfrm>
          </p:grpSpPr>
          <p:pic>
            <p:nvPicPr>
              <p:cNvPr id="3999" name="Picture 12" descr="Picture 12"/>
              <p:cNvPicPr>
                <a:picLocks noChangeAspect="1"/>
              </p:cNvPicPr>
              <p:nvPr/>
            </p:nvPicPr>
            <p:blipFill>
              <a:blip r:embed="rId3">
                <a:extLst/>
              </a:blip>
              <a:stretch>
                <a:fillRect/>
              </a:stretch>
            </p:blipFill>
            <p:spPr>
              <a:xfrm>
                <a:off x="1524" y="255309"/>
                <a:ext cx="4950125" cy="2539268"/>
              </a:xfrm>
              <a:prstGeom prst="rect">
                <a:avLst/>
              </a:prstGeom>
              <a:ln w="12700" cap="flat">
                <a:noFill/>
                <a:miter lim="400000"/>
              </a:ln>
              <a:effectLst/>
            </p:spPr>
          </p:pic>
          <p:pic>
            <p:nvPicPr>
              <p:cNvPr id="4000" name="Picture 13" descr="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
                <a:ext cx="4950125" cy="423392"/>
              </a:xfrm>
              <a:prstGeom prst="rect">
                <a:avLst/>
              </a:prstGeom>
              <a:ln w="12700" cap="flat">
                <a:noFill/>
                <a:miter lim="400000"/>
              </a:ln>
              <a:effectLst/>
            </p:spPr>
          </p:pic>
        </p:grpSp>
        <p:sp>
          <p:nvSpPr>
            <p:cNvPr id="4002" name="Subtitle 2"/>
            <p:cNvSpPr txBox="1"/>
            <p:nvPr/>
          </p:nvSpPr>
          <p:spPr>
            <a:xfrm>
              <a:off x="0" y="864268"/>
              <a:ext cx="5545138" cy="1116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algn="ctr">
                <a:spcBef>
                  <a:spcPts val="700"/>
                </a:spcBef>
                <a:defRPr sz="3200" b="1">
                  <a:solidFill>
                    <a:srgbClr val="FFFFFF"/>
                  </a:solidFill>
                  <a:effectLst>
                    <a:outerShdw blurRad="38100" dist="38100" dir="2700000" rotWithShape="0">
                      <a:srgbClr val="000000"/>
                    </a:outerShdw>
                  </a:effectLst>
                </a:defRPr>
              </a:pPr>
              <a:r>
                <a:t>BibleStudyDownloads.org</a:t>
              </a:r>
              <a:endParaRPr sz="2400">
                <a:latin typeface="Times New Roman"/>
                <a:ea typeface="Times New Roman"/>
                <a:cs typeface="Times New Roman"/>
                <a:sym typeface="Times New Roman"/>
              </a:endParaRPr>
            </a:p>
            <a:p>
              <a:pPr algn="ctr">
                <a:spcBef>
                  <a:spcPts val="700"/>
                </a:spcBef>
                <a:defRPr sz="3200" b="1">
                  <a:solidFill>
                    <a:srgbClr val="FFFFFF"/>
                  </a:solidFill>
                  <a:effectLst>
                    <a:outerShdw blurRad="38100" dist="38100" dir="2700000" rotWithShape="0">
                      <a:srgbClr val="000000"/>
                    </a:outerShdw>
                  </a:effectLst>
                </a:defRPr>
              </a:pPr>
              <a:r>
                <a:t>(Downloads)</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998"/>
                                        </p:tgtEl>
                                        <p:attrNameLst>
                                          <p:attrName>style.visibility</p:attrName>
                                        </p:attrNameLst>
                                      </p:cBhvr>
                                      <p:to>
                                        <p:strVal val="visible"/>
                                      </p:to>
                                    </p:set>
                                    <p:anim calcmode="lin" valueType="num">
                                      <p:cBhvr>
                                        <p:cTn id="7" dur="1000" fill="hold"/>
                                        <p:tgtEl>
                                          <p:spTgt spid="3998"/>
                                        </p:tgtEl>
                                        <p:attrNameLst>
                                          <p:attrName>ppt_w</p:attrName>
                                        </p:attrNameLst>
                                      </p:cBhvr>
                                      <p:tavLst>
                                        <p:tav tm="0">
                                          <p:val>
                                            <p:fltVal val="0"/>
                                          </p:val>
                                        </p:tav>
                                        <p:tav tm="100000">
                                          <p:val>
                                            <p:strVal val="#ppt_w"/>
                                          </p:val>
                                        </p:tav>
                                      </p:tavLst>
                                    </p:anim>
                                    <p:anim calcmode="lin" valueType="num">
                                      <p:cBhvr>
                                        <p:cTn id="8" dur="1000" fill="hold"/>
                                        <p:tgtEl>
                                          <p:spTgt spid="39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5" name="Rectangle 2"/>
          <p:cNvSpPr/>
          <p:nvPr/>
        </p:nvSpPr>
        <p:spPr>
          <a:xfrm>
            <a:off x="0" y="0"/>
            <a:ext cx="9144000" cy="6858000"/>
          </a:xfrm>
          <a:prstGeom prst="rect">
            <a:avLst/>
          </a:prstGeom>
          <a:solidFill>
            <a:srgbClr val="000000"/>
          </a:solidFill>
          <a:ln>
            <a:solidFill>
              <a:srgbClr val="000000"/>
            </a:solidFill>
            <a:miter/>
          </a:ln>
        </p:spPr>
        <p:txBody>
          <a:bodyPr lIns="45719" rIns="45719" anchor="ctr"/>
          <a:lstStyle/>
          <a:p>
            <a:pPr>
              <a:defRPr sz="1800">
                <a:solidFill>
                  <a:srgbClr val="000000"/>
                </a:solidFill>
              </a:defRPr>
            </a:pPr>
            <a:endParaRPr/>
          </a:p>
        </p:txBody>
      </p:sp>
      <p:pic>
        <p:nvPicPr>
          <p:cNvPr id="4006" name="Picture 1" descr="Picture 1"/>
          <p:cNvPicPr>
            <a:picLocks noChangeAspect="1"/>
          </p:cNvPicPr>
          <p:nvPr/>
        </p:nvPicPr>
        <p:blipFill>
          <a:blip r:embed="rId2">
            <a:extLst/>
          </a:blip>
          <a:stretch>
            <a:fillRect/>
          </a:stretch>
        </p:blipFill>
        <p:spPr>
          <a:xfrm rot="16200000">
            <a:off x="-1162843" y="1159667"/>
            <a:ext cx="6858001" cy="4538664"/>
          </a:xfrm>
          <a:prstGeom prst="rect">
            <a:avLst/>
          </a:prstGeom>
          <a:ln w="12700">
            <a:miter lim="400000"/>
          </a:ln>
        </p:spPr>
      </p:pic>
      <p:sp>
        <p:nvSpPr>
          <p:cNvPr id="4007" name="Rectangle 3"/>
          <p:cNvSpPr txBox="1">
            <a:spLocks noGrp="1"/>
          </p:cNvSpPr>
          <p:nvPr>
            <p:ph type="title"/>
          </p:nvPr>
        </p:nvSpPr>
        <p:spPr>
          <a:xfrm>
            <a:off x="4787900" y="115887"/>
            <a:ext cx="4176713" cy="6670676"/>
          </a:xfrm>
          <a:prstGeom prst="rect">
            <a:avLst/>
          </a:prstGeom>
        </p:spPr>
        <p:txBody>
          <a:bodyPr/>
          <a:lstStyle>
            <a:lvl1pPr>
              <a:defRPr sz="6000" b="1">
                <a:solidFill>
                  <a:srgbClr val="FFFFFF"/>
                </a:solidFill>
                <a:latin typeface="+mn-lt"/>
                <a:ea typeface="+mn-ea"/>
                <a:cs typeface="+mn-cs"/>
                <a:sym typeface="Arial"/>
              </a:defRPr>
            </a:lvl1pPr>
          </a:lstStyle>
          <a:p>
            <a:r>
              <a:t>गृह परिक्षा पुस्तक बन्द गरेर दिइनुपर्नेछ</a:t>
            </a:r>
          </a:p>
        </p:txBody>
      </p:sp>
      <p:pic>
        <p:nvPicPr>
          <p:cNvPr id="4008" name="Picture 3" descr="Picture 3"/>
          <p:cNvPicPr>
            <a:picLocks noChangeAspect="1"/>
          </p:cNvPicPr>
          <p:nvPr/>
        </p:nvPicPr>
        <p:blipFill>
          <a:blip r:embed="rId3">
            <a:extLst/>
          </a:blip>
          <a:stretch>
            <a:fillRect/>
          </a:stretch>
        </p:blipFill>
        <p:spPr>
          <a:xfrm>
            <a:off x="2484438" y="1989138"/>
            <a:ext cx="2408237" cy="24923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008"/>
                                        </p:tgtEl>
                                        <p:attrNameLst>
                                          <p:attrName>style.visibility</p:attrName>
                                        </p:attrNameLst>
                                      </p:cBhvr>
                                      <p:to>
                                        <p:strVal val="visible"/>
                                      </p:to>
                                    </p:set>
                                    <p:anim calcmode="lin" valueType="num">
                                      <p:cBhvr>
                                        <p:cTn id="7" dur="500" fill="hold"/>
                                        <p:tgtEl>
                                          <p:spTgt spid="4008"/>
                                        </p:tgtEl>
                                        <p:attrNameLst>
                                          <p:attrName>ppt_x</p:attrName>
                                        </p:attrNameLst>
                                      </p:cBhvr>
                                      <p:tavLst>
                                        <p:tav tm="0">
                                          <p:val>
                                            <p:strVal val="#ppt_x"/>
                                          </p:val>
                                        </p:tav>
                                        <p:tav tm="100000">
                                          <p:val>
                                            <p:strVal val="#ppt_x"/>
                                          </p:val>
                                        </p:tav>
                                      </p:tavLst>
                                    </p:anim>
                                    <p:anim calcmode="lin" valueType="num">
                                      <p:cBhvr>
                                        <p:cTn id="8" dur="500" fill="hold"/>
                                        <p:tgtEl>
                                          <p:spTgt spid="40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4007"/>
                                        </p:tgtEl>
                                        <p:attrNameLst>
                                          <p:attrName>style.visibility</p:attrName>
                                        </p:attrNameLst>
                                      </p:cBhvr>
                                      <p:to>
                                        <p:strVal val="visible"/>
                                      </p:to>
                                    </p:set>
                                    <p:anim calcmode="lin" valueType="num">
                                      <p:cBhvr>
                                        <p:cTn id="12" dur="500" fill="hold"/>
                                        <p:tgtEl>
                                          <p:spTgt spid="4007"/>
                                        </p:tgtEl>
                                        <p:attrNameLst>
                                          <p:attrName>ppt_x</p:attrName>
                                        </p:attrNameLst>
                                      </p:cBhvr>
                                      <p:tavLst>
                                        <p:tav tm="0">
                                          <p:val>
                                            <p:strVal val="#ppt_x"/>
                                          </p:val>
                                        </p:tav>
                                        <p:tav tm="100000">
                                          <p:val>
                                            <p:strVal val="#ppt_x"/>
                                          </p:val>
                                        </p:tav>
                                      </p:tavLst>
                                    </p:anim>
                                    <p:anim calcmode="lin" valueType="num">
                                      <p:cBhvr>
                                        <p:cTn id="13" dur="500" fill="hold"/>
                                        <p:tgtEl>
                                          <p:spTgt spid="40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7" grpId="2" animBg="1" advAuto="0"/>
      <p:bldP spid="4008"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0" name="Rectangle 2"/>
          <p:cNvSpPr txBox="1">
            <a:spLocks noGrp="1"/>
          </p:cNvSpPr>
          <p:nvPr>
            <p:ph type="title"/>
          </p:nvPr>
        </p:nvSpPr>
        <p:spPr>
          <a:xfrm>
            <a:off x="0" y="-12700"/>
            <a:ext cx="9144000" cy="685800"/>
          </a:xfrm>
          <a:prstGeom prst="rect">
            <a:avLst/>
          </a:prstGeom>
        </p:spPr>
        <p:txBody>
          <a:bodyPr/>
          <a:lstStyle>
            <a:lvl1pPr defTabSz="630936">
              <a:defRPr sz="3312">
                <a:solidFill>
                  <a:srgbClr val="FFF9FC"/>
                </a:solidFill>
                <a:latin typeface="Arial Black"/>
                <a:ea typeface="Arial Black"/>
                <a:cs typeface="Arial Black"/>
                <a:sym typeface="Arial Black"/>
              </a:defRPr>
            </a:lvl1pPr>
          </a:lstStyle>
          <a:p>
            <a:r>
              <a:t>एस.बि.सि. का पाठ्यक्रमहरू I पढाउने</a:t>
            </a:r>
          </a:p>
        </p:txBody>
      </p:sp>
      <p:sp>
        <p:nvSpPr>
          <p:cNvPr id="4011" name="Text Box 4"/>
          <p:cNvSpPr txBox="1"/>
          <p:nvPr/>
        </p:nvSpPr>
        <p:spPr>
          <a:xfrm>
            <a:off x="-565" y="1244600"/>
            <a:ext cx="9144001" cy="1469530"/>
          </a:xfrm>
          <a:prstGeom prst="rect">
            <a:avLst/>
          </a:prstGeom>
          <a:gradFill>
            <a:gsLst>
              <a:gs pos="0">
                <a:srgbClr val="000066"/>
              </a:gs>
              <a:gs pos="100000">
                <a:srgbClr val="00002F"/>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1816100" algn="l"/>
                <a:tab pos="4279900" algn="l"/>
              </a:tabLst>
              <a:defRPr sz="3600" u="sng">
                <a:solidFill>
                  <a:srgbClr val="FFFF99"/>
                </a:solidFill>
                <a:latin typeface="Arial Black"/>
                <a:ea typeface="Arial Black"/>
                <a:cs typeface="Arial Black"/>
                <a:sym typeface="Arial Black"/>
              </a:defRPr>
            </a:pPr>
            <a:r>
              <a:t>सर्वेक्षण</a:t>
            </a:r>
            <a:r>
              <a:rPr u="none"/>
              <a:t> • बाइबल…मुलभुत</a:t>
            </a:r>
          </a:p>
          <a:p>
            <a:pPr defTabSz="909637">
              <a:tabLst>
                <a:tab pos="1816100" algn="l"/>
                <a:tab pos="4279900" algn="l"/>
              </a:tabLst>
              <a:defRPr sz="3600">
                <a:solidFill>
                  <a:srgbClr val="FFFF99"/>
                </a:solidFill>
                <a:latin typeface="Arial Black"/>
                <a:ea typeface="Arial Black"/>
                <a:cs typeface="Arial Black"/>
                <a:sym typeface="Arial Black"/>
              </a:defRPr>
            </a:pPr>
            <a:r>
              <a:t>	पु.क.	न.क.      बाइबल अध्ययन</a:t>
            </a:r>
          </a:p>
        </p:txBody>
      </p:sp>
      <p:sp>
        <p:nvSpPr>
          <p:cNvPr id="4012" name="Text Box 5"/>
          <p:cNvSpPr txBox="1"/>
          <p:nvPr/>
        </p:nvSpPr>
        <p:spPr>
          <a:xfrm>
            <a:off x="-565" y="2641600"/>
            <a:ext cx="9144001" cy="1469530"/>
          </a:xfrm>
          <a:prstGeom prst="rect">
            <a:avLst/>
          </a:prstGeom>
          <a:gradFill>
            <a:gsLst>
              <a:gs pos="0">
                <a:srgbClr val="700101"/>
              </a:gs>
              <a:gs pos="100000">
                <a:srgbClr val="340000"/>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406400" algn="l"/>
                <a:tab pos="1816100" algn="l"/>
                <a:tab pos="3022600" algn="l"/>
                <a:tab pos="5638800" algn="l"/>
              </a:tabLst>
              <a:defRPr sz="3600" u="sng">
                <a:solidFill>
                  <a:srgbClr val="FFFF99"/>
                </a:solidFill>
                <a:latin typeface="Arial Black"/>
                <a:ea typeface="Arial Black"/>
                <a:cs typeface="Arial Black"/>
                <a:sym typeface="Arial Black"/>
              </a:defRPr>
            </a:pPr>
            <a:r>
              <a:t>पृष्ठभुमीहरू</a:t>
            </a:r>
            <a:r>
              <a:rPr u="none"/>
              <a:t> • अनुसन्धान र लेखन</a:t>
            </a:r>
            <a:endParaRPr sz="2400">
              <a:solidFill>
                <a:srgbClr val="000000"/>
              </a:solidFill>
              <a:latin typeface="Times New Roman"/>
              <a:ea typeface="Times New Roman"/>
              <a:cs typeface="Times New Roman"/>
              <a:sym typeface="Times New Roman"/>
            </a:endParaRPr>
          </a:p>
          <a:p>
            <a:pPr defTabSz="909637">
              <a:tabLst>
                <a:tab pos="406400" algn="l"/>
                <a:tab pos="1816100" algn="l"/>
                <a:tab pos="4305300" algn="l"/>
                <a:tab pos="5638800" algn="l"/>
              </a:tabLst>
              <a:defRPr sz="3600">
                <a:solidFill>
                  <a:srgbClr val="FFFF99"/>
                </a:solidFill>
                <a:latin typeface="Arial Black"/>
                <a:ea typeface="Arial Black"/>
                <a:cs typeface="Arial Black"/>
                <a:sym typeface="Arial Black"/>
              </a:defRPr>
            </a:pPr>
            <a:r>
              <a:t>		पु.क.	न.क.	  भुगोल</a:t>
            </a:r>
          </a:p>
        </p:txBody>
      </p:sp>
      <p:sp>
        <p:nvSpPr>
          <p:cNvPr id="4013" name="Text Box 6"/>
          <p:cNvSpPr txBox="1"/>
          <p:nvPr/>
        </p:nvSpPr>
        <p:spPr>
          <a:xfrm>
            <a:off x="-565" y="4054475"/>
            <a:ext cx="9144001" cy="1469530"/>
          </a:xfrm>
          <a:prstGeom prst="rect">
            <a:avLst/>
          </a:prstGeom>
          <a:gradFill>
            <a:gsLst>
              <a:gs pos="0">
                <a:srgbClr val="003300"/>
              </a:gs>
              <a:gs pos="100000">
                <a:srgbClr val="001800"/>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1079500" algn="l"/>
                <a:tab pos="3708400" algn="l"/>
                <a:tab pos="6045200" algn="l"/>
              </a:tabLst>
              <a:defRPr sz="3600" u="sng">
                <a:solidFill>
                  <a:srgbClr val="FFFF99"/>
                </a:solidFill>
                <a:latin typeface="Arial Black"/>
                <a:ea typeface="Arial Black"/>
                <a:cs typeface="Arial Black"/>
                <a:sym typeface="Arial Black"/>
              </a:defRPr>
            </a:pPr>
            <a:r>
              <a:t>ईश्वरशास्त्र</a:t>
            </a:r>
            <a:r>
              <a:rPr u="none"/>
              <a:t>  • सृष्टी • येशू</a:t>
            </a:r>
            <a:endParaRPr sz="2400">
              <a:solidFill>
                <a:srgbClr val="000000"/>
              </a:solidFill>
              <a:latin typeface="Times New Roman"/>
              <a:ea typeface="Times New Roman"/>
              <a:cs typeface="Times New Roman"/>
              <a:sym typeface="Times New Roman"/>
            </a:endParaRPr>
          </a:p>
          <a:p>
            <a:pPr defTabSz="909637">
              <a:tabLst>
                <a:tab pos="1079500" algn="l"/>
                <a:tab pos="3708400" algn="l"/>
                <a:tab pos="6045200" algn="l"/>
              </a:tabLst>
              <a:defRPr sz="3600">
                <a:solidFill>
                  <a:srgbClr val="FFFF99"/>
                </a:solidFill>
                <a:latin typeface="Arial Black"/>
                <a:ea typeface="Arial Black"/>
                <a:cs typeface="Arial Black"/>
                <a:sym typeface="Arial Black"/>
              </a:defRPr>
            </a:pPr>
            <a:r>
              <a:t>मण्डली • आत्मा • मुक्ति • भविष्य</a:t>
            </a:r>
          </a:p>
        </p:txBody>
      </p:sp>
      <p:sp>
        <p:nvSpPr>
          <p:cNvPr id="4014" name="Text Box 7"/>
          <p:cNvSpPr txBox="1"/>
          <p:nvPr/>
        </p:nvSpPr>
        <p:spPr>
          <a:xfrm>
            <a:off x="-565" y="5438775"/>
            <a:ext cx="9213851" cy="1456125"/>
          </a:xfrm>
          <a:prstGeom prst="rect">
            <a:avLst/>
          </a:prstGeom>
          <a:gradFill>
            <a:gsLst>
              <a:gs pos="0">
                <a:srgbClr val="2A0830"/>
              </a:gs>
              <a:gs pos="100000">
                <a:srgbClr val="5A1268"/>
              </a:gs>
            </a:gsLst>
            <a:lin ang="5400000"/>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2794000" algn="l"/>
                <a:tab pos="4229100" algn="l"/>
              </a:tabLst>
              <a:defRPr sz="3600" u="sng">
                <a:solidFill>
                  <a:srgbClr val="FFFF99"/>
                </a:solidFill>
                <a:latin typeface="Arial Black"/>
                <a:ea typeface="Arial Black"/>
                <a:cs typeface="Arial Black"/>
                <a:sym typeface="Arial Black"/>
              </a:defRPr>
            </a:pPr>
            <a:r>
              <a:t>प्रचार</a:t>
            </a:r>
          </a:p>
          <a:p>
            <a:pPr defTabSz="909637">
              <a:tabLst>
                <a:tab pos="2794000" algn="l"/>
                <a:tab pos="4229100" algn="l"/>
              </a:tabLst>
              <a:defRPr sz="3600">
                <a:solidFill>
                  <a:srgbClr val="FFFF99"/>
                </a:solidFill>
                <a:latin typeface="Arial Black"/>
                <a:ea typeface="Arial Black"/>
                <a:cs typeface="Arial Black"/>
                <a:sym typeface="Arial Black"/>
              </a:defRPr>
            </a:pPr>
            <a:r>
              <a:t>होमिलेटिक्स १	होमिलेटिक्स २</a:t>
            </a:r>
          </a:p>
        </p:txBody>
      </p:sp>
      <p:sp>
        <p:nvSpPr>
          <p:cNvPr id="4015" name="Rectangle 2"/>
          <p:cNvSpPr txBox="1"/>
          <p:nvPr/>
        </p:nvSpPr>
        <p:spPr>
          <a:xfrm>
            <a:off x="0" y="482967"/>
            <a:ext cx="9144000" cy="8231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4000">
                <a:solidFill>
                  <a:srgbClr val="FFF9FC"/>
                </a:solidFill>
                <a:latin typeface="Arial Black"/>
                <a:ea typeface="Arial Black"/>
                <a:cs typeface="Arial Black"/>
                <a:sym typeface="Arial Black"/>
              </a:defRPr>
            </a:lvl1pPr>
          </a:lstStyle>
          <a:p>
            <a:r>
              <a:t>(अंग्रजी • बहासा • चिनीया)</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0"/>
                                  </p:stCondLst>
                                  <p:iterate>
                                    <p:tmAbs val="0"/>
                                  </p:iterate>
                                  <p:childTnLst>
                                    <p:set>
                                      <p:cBhvr>
                                        <p:cTn id="6" fill="hold"/>
                                        <p:tgtEl>
                                          <p:spTgt spid="4011"/>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2" nodeType="afterEffect">
                                  <p:stCondLst>
                                    <p:cond delay="2000"/>
                                  </p:stCondLst>
                                  <p:iterate>
                                    <p:tmAbs val="0"/>
                                  </p:iterate>
                                  <p:childTnLst>
                                    <p:set>
                                      <p:cBhvr>
                                        <p:cTn id="9" fill="hold"/>
                                        <p:tgtEl>
                                          <p:spTgt spid="4012"/>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3" nodeType="afterEffect">
                                  <p:stCondLst>
                                    <p:cond delay="2000"/>
                                  </p:stCondLst>
                                  <p:iterate>
                                    <p:tmAbs val="0"/>
                                  </p:iterate>
                                  <p:childTnLst>
                                    <p:set>
                                      <p:cBhvr>
                                        <p:cTn id="12" fill="hold"/>
                                        <p:tgtEl>
                                          <p:spTgt spid="4013"/>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4" nodeType="afterEffect">
                                  <p:stCondLst>
                                    <p:cond delay="3000"/>
                                  </p:stCondLst>
                                  <p:iterate>
                                    <p:tmAbs val="0"/>
                                  </p:iterate>
                                  <p:childTnLst>
                                    <p:set>
                                      <p:cBhvr>
                                        <p:cTn id="15" fill="hold"/>
                                        <p:tgtEl>
                                          <p:spTgt spid="4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1" grpId="1" animBg="1" advAuto="0"/>
      <p:bldP spid="4012" grpId="2" animBg="1" advAuto="0"/>
      <p:bldP spid="4013" grpId="3" animBg="1" advAuto="0"/>
      <p:bldP spid="4014"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9" name="Rectangle 2"/>
          <p:cNvSpPr txBox="1">
            <a:spLocks noGrp="1"/>
          </p:cNvSpPr>
          <p:nvPr>
            <p:ph type="title"/>
          </p:nvPr>
        </p:nvSpPr>
        <p:spPr>
          <a:xfrm>
            <a:off x="684212" y="685800"/>
            <a:ext cx="7702551" cy="990600"/>
          </a:xfrm>
          <a:prstGeom prst="rect">
            <a:avLst/>
          </a:prstGeom>
        </p:spPr>
        <p:txBody>
          <a:bodyPr/>
          <a:lstStyle>
            <a:lvl1pPr>
              <a:defRPr sz="3600" b="1">
                <a:solidFill>
                  <a:srgbClr val="FFFFFF"/>
                </a:solidFill>
              </a:defRPr>
            </a:lvl1pPr>
          </a:lstStyle>
          <a:p>
            <a:r>
              <a:t>प्रवचनको सन्देश बनाउने</a:t>
            </a:r>
          </a:p>
        </p:txBody>
      </p:sp>
      <p:sp>
        <p:nvSpPr>
          <p:cNvPr id="4020" name="Rectangle 3"/>
          <p:cNvSpPr txBox="1">
            <a:spLocks noGrp="1"/>
          </p:cNvSpPr>
          <p:nvPr>
            <p:ph type="body" sz="quarter" idx="1"/>
          </p:nvPr>
        </p:nvSpPr>
        <p:spPr>
          <a:xfrm>
            <a:off x="1143000" y="1905000"/>
            <a:ext cx="2590800" cy="1295400"/>
          </a:xfrm>
          <a:prstGeom prst="rect">
            <a:avLst/>
          </a:prstGeom>
          <a:solidFill>
            <a:srgbClr val="C2FFF0"/>
          </a:solidFill>
          <a:ln w="57150">
            <a:solidFill>
              <a:srgbClr val="FFFFFF"/>
            </a:solidFill>
            <a:miter lim="800000"/>
          </a:ln>
        </p:spPr>
        <p:txBody>
          <a:bodyPr/>
          <a:lstStyle/>
          <a:p>
            <a:pPr marL="298322" indent="-298322" algn="ctr" defTabSz="795527">
              <a:spcBef>
                <a:spcPts val="600"/>
              </a:spcBef>
              <a:buSzTx/>
              <a:buFont typeface="Monotype Sorts"/>
              <a:buNone/>
              <a:defRPr sz="2784" b="1">
                <a:solidFill>
                  <a:srgbClr val="800000"/>
                </a:solidFill>
              </a:defRPr>
            </a:pPr>
            <a:r>
              <a:t>बिषय</a:t>
            </a:r>
          </a:p>
          <a:p>
            <a:pPr marL="298322" indent="-298322" algn="ctr" defTabSz="795527">
              <a:spcBef>
                <a:spcPts val="600"/>
              </a:spcBef>
              <a:buSzTx/>
              <a:buFont typeface="Monotype Sorts"/>
              <a:buNone/>
              <a:defRPr sz="2784" b="1">
                <a:solidFill>
                  <a:srgbClr val="800000"/>
                </a:solidFill>
              </a:defRPr>
            </a:pPr>
            <a:r>
              <a:t>(बिषय वस्तु)</a:t>
            </a:r>
          </a:p>
        </p:txBody>
      </p:sp>
      <p:grpSp>
        <p:nvGrpSpPr>
          <p:cNvPr id="4023" name="Rectangle 4"/>
          <p:cNvGrpSpPr/>
          <p:nvPr/>
        </p:nvGrpSpPr>
        <p:grpSpPr>
          <a:xfrm>
            <a:off x="4876800" y="1905000"/>
            <a:ext cx="2819400" cy="1311276"/>
            <a:chOff x="0" y="0"/>
            <a:chExt cx="2819400" cy="1311275"/>
          </a:xfrm>
        </p:grpSpPr>
        <p:sp>
          <p:nvSpPr>
            <p:cNvPr id="4021" name="Rectangle"/>
            <p:cNvSpPr/>
            <p:nvPr/>
          </p:nvSpPr>
          <p:spPr>
            <a:xfrm>
              <a:off x="0" y="0"/>
              <a:ext cx="2819400" cy="1295400"/>
            </a:xfrm>
            <a:prstGeom prst="rect">
              <a:avLst/>
            </a:prstGeom>
            <a:solidFill>
              <a:srgbClr val="C2FFF0"/>
            </a:solidFill>
            <a:ln w="57150" cap="flat">
              <a:solidFill>
                <a:srgbClr val="FFFFFF"/>
              </a:solidFill>
              <a:prstDash val="solid"/>
              <a:miter lim="800000"/>
            </a:ln>
            <a:effectLst/>
          </p:spPr>
          <p:txBody>
            <a:bodyPr wrap="square" lIns="45719" tIns="45719" rIns="45719" bIns="45719" numCol="1" anchor="t">
              <a:noAutofit/>
            </a:bodyPr>
            <a:lstStyle/>
            <a:p>
              <a:pPr marL="342900" indent="-342900" algn="ctr" defTabSz="457200">
                <a:lnSpc>
                  <a:spcPct val="90000"/>
                </a:lnSpc>
                <a:spcBef>
                  <a:spcPts val="200"/>
                </a:spcBef>
                <a:defRPr>
                  <a:solidFill>
                    <a:srgbClr val="FFFFFF"/>
                  </a:solidFill>
                </a:defRPr>
              </a:pPr>
              <a:endParaRPr/>
            </a:p>
          </p:txBody>
        </p:sp>
        <p:sp>
          <p:nvSpPr>
            <p:cNvPr id="4022" name="उद्देश्य…"/>
            <p:cNvSpPr txBox="1"/>
            <p:nvPr/>
          </p:nvSpPr>
          <p:spPr>
            <a:xfrm>
              <a:off x="0" y="0"/>
              <a:ext cx="2819400" cy="1311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marL="342900" indent="-342900" algn="ctr" defTabSz="457200">
                <a:lnSpc>
                  <a:spcPct val="90000"/>
                </a:lnSpc>
                <a:spcBef>
                  <a:spcPts val="700"/>
                </a:spcBef>
                <a:defRPr sz="3200" b="1">
                  <a:solidFill>
                    <a:srgbClr val="800000"/>
                  </a:solidFill>
                </a:defRPr>
              </a:pPr>
              <a:r>
                <a:t>उद्देश्य</a:t>
              </a:r>
              <a:endParaRPr>
                <a:solidFill>
                  <a:srgbClr val="FFFFFF"/>
                </a:solidFill>
              </a:endParaRPr>
            </a:p>
            <a:p>
              <a:pPr marL="342900" indent="-342900" algn="ctr" defTabSz="457200">
                <a:lnSpc>
                  <a:spcPct val="90000"/>
                </a:lnSpc>
                <a:spcBef>
                  <a:spcPts val="700"/>
                </a:spcBef>
                <a:defRPr sz="3200" b="1">
                  <a:solidFill>
                    <a:srgbClr val="800000"/>
                  </a:solidFill>
                </a:defRPr>
              </a:pPr>
              <a:r>
                <a:t>(कारण)</a:t>
              </a:r>
            </a:p>
          </p:txBody>
        </p:sp>
      </p:grpSp>
      <p:sp>
        <p:nvSpPr>
          <p:cNvPr id="4024" name="Rectangle 11"/>
          <p:cNvSpPr/>
          <p:nvPr/>
        </p:nvSpPr>
        <p:spPr>
          <a:xfrm>
            <a:off x="762000" y="685800"/>
            <a:ext cx="7620000" cy="2819400"/>
          </a:xfrm>
          <a:prstGeom prst="rect">
            <a:avLst/>
          </a:prstGeom>
          <a:ln w="76200">
            <a:solidFill>
              <a:srgbClr val="FFFFFF"/>
            </a:solidFill>
            <a:miter/>
          </a:ln>
        </p:spPr>
        <p:txBody>
          <a:bodyPr lIns="45719" rIns="45719" anchor="ctr"/>
          <a:lstStyle/>
          <a:p>
            <a:pPr defTabSz="457200">
              <a:defRPr sz="1800">
                <a:solidFill>
                  <a:srgbClr val="FFFFFF"/>
                </a:solidFill>
              </a:defRPr>
            </a:pPr>
            <a:endParaRPr/>
          </a:p>
        </p:txBody>
      </p:sp>
      <p:sp>
        <p:nvSpPr>
          <p:cNvPr id="4025" name="Text Box 12"/>
          <p:cNvSpPr txBox="1"/>
          <p:nvPr/>
        </p:nvSpPr>
        <p:spPr>
          <a:xfrm>
            <a:off x="714330" y="3570287"/>
            <a:ext cx="2290605" cy="58928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lvl1pPr defTabSz="457200">
              <a:defRPr sz="2800" b="1" u="sng">
                <a:solidFill>
                  <a:srgbClr val="FFFFFF"/>
                </a:solidFill>
              </a:defRPr>
            </a:lvl1pPr>
          </a:lstStyle>
          <a:p>
            <a:r>
              <a:t>पुस्तकले के भन्छ</a:t>
            </a:r>
          </a:p>
        </p:txBody>
      </p:sp>
      <p:sp>
        <p:nvSpPr>
          <p:cNvPr id="4026" name="Text Box 13"/>
          <p:cNvSpPr txBox="1"/>
          <p:nvPr/>
        </p:nvSpPr>
        <p:spPr>
          <a:xfrm>
            <a:off x="4381341" y="3581400"/>
            <a:ext cx="4762658" cy="58928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defTabSz="457200">
              <a:defRPr sz="2800" b="1" u="sng">
                <a:solidFill>
                  <a:srgbClr val="FFFFFF"/>
                </a:solidFill>
              </a:defRPr>
            </a:lvl1pPr>
          </a:lstStyle>
          <a:p>
            <a:r>
              <a:t>यसले यो किन भन्छ</a:t>
            </a:r>
          </a:p>
        </p:txBody>
      </p:sp>
      <p:sp>
        <p:nvSpPr>
          <p:cNvPr id="4027" name="Text Box 14"/>
          <p:cNvSpPr txBox="1"/>
          <p:nvPr/>
        </p:nvSpPr>
        <p:spPr>
          <a:xfrm>
            <a:off x="714329" y="4155718"/>
            <a:ext cx="3352801" cy="165608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defTabSz="457200">
              <a:defRPr sz="2800" b="1">
                <a:solidFill>
                  <a:srgbClr val="FFFFFF"/>
                </a:solidFill>
              </a:defRPr>
            </a:lvl1pPr>
          </a:lstStyle>
          <a:p>
            <a:r>
              <a:t>सृष्टीदेखि युसुफसम्मको इस्राएलको संकिर्ण बंशावली</a:t>
            </a:r>
          </a:p>
        </p:txBody>
      </p:sp>
      <p:sp>
        <p:nvSpPr>
          <p:cNvPr id="4028" name="Text Box 16"/>
          <p:cNvSpPr txBox="1"/>
          <p:nvPr/>
        </p:nvSpPr>
        <p:spPr>
          <a:xfrm>
            <a:off x="8543925" y="76200"/>
            <a:ext cx="443171"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2400" b="1">
                <a:solidFill>
                  <a:srgbClr val="FFFFFF"/>
                </a:solidFill>
              </a:defRPr>
            </a:lvl1pPr>
          </a:lstStyle>
          <a:p>
            <a:r>
              <a:t>41</a:t>
            </a:r>
          </a:p>
        </p:txBody>
      </p:sp>
      <p:grpSp>
        <p:nvGrpSpPr>
          <p:cNvPr id="4031" name="Group 4"/>
          <p:cNvGrpSpPr/>
          <p:nvPr/>
        </p:nvGrpSpPr>
        <p:grpSpPr>
          <a:xfrm>
            <a:off x="3708400" y="1716088"/>
            <a:ext cx="1150938" cy="1297941"/>
            <a:chOff x="0" y="0"/>
            <a:chExt cx="1150937" cy="1297939"/>
          </a:xfrm>
        </p:grpSpPr>
        <p:sp>
          <p:nvSpPr>
            <p:cNvPr id="4029" name="Rectangle 15"/>
            <p:cNvSpPr txBox="1"/>
            <p:nvPr/>
          </p:nvSpPr>
          <p:spPr>
            <a:xfrm>
              <a:off x="0" y="0"/>
              <a:ext cx="1150938" cy="129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57200">
                <a:defRPr sz="9600">
                  <a:solidFill>
                    <a:srgbClr val="FFFFFF"/>
                  </a:solidFill>
                  <a:latin typeface="Zapf Dingbats"/>
                  <a:ea typeface="Zapf Dingbats"/>
                  <a:cs typeface="Zapf Dingbats"/>
                  <a:sym typeface="Zapf Dingbats"/>
                </a:defRPr>
              </a:lvl1pPr>
            </a:lstStyle>
            <a:p>
              <a:r>
                <a:t>✚</a:t>
              </a:r>
            </a:p>
          </p:txBody>
        </p:sp>
        <p:sp>
          <p:nvSpPr>
            <p:cNvPr id="4030" name="Rectangle 3"/>
            <p:cNvSpPr txBox="1"/>
            <p:nvPr/>
          </p:nvSpPr>
          <p:spPr>
            <a:xfrm>
              <a:off x="71933" y="201352"/>
              <a:ext cx="1007071" cy="100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57200">
                <a:defRPr sz="7200">
                  <a:solidFill>
                    <a:srgbClr val="FFFFFF"/>
                  </a:solidFill>
                  <a:latin typeface="Zapf Dingbats"/>
                  <a:ea typeface="Zapf Dingbats"/>
                  <a:cs typeface="Zapf Dingbats"/>
                  <a:sym typeface="Zapf Dingbats"/>
                </a:defRPr>
              </a:lvl1pPr>
            </a:lstStyle>
            <a:p>
              <a:r>
                <a:t>✚</a:t>
              </a:r>
            </a:p>
          </p:txBody>
        </p:sp>
      </p:grpSp>
      <p:sp>
        <p:nvSpPr>
          <p:cNvPr id="4032" name="Text Box 14"/>
          <p:cNvSpPr txBox="1"/>
          <p:nvPr/>
        </p:nvSpPr>
        <p:spPr>
          <a:xfrm>
            <a:off x="3930151" y="4002200"/>
            <a:ext cx="5309438" cy="272288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defTabSz="457200">
              <a:defRPr sz="2800" b="1">
                <a:solidFill>
                  <a:srgbClr val="FFFFFF"/>
                </a:solidFill>
              </a:defRPr>
            </a:lvl1pPr>
          </a:lstStyle>
          <a:p>
            <a:r>
              <a:t>परमेश्वरको चुनिएका भएर शासन गर्नलाई इस्राएलको शुरूवात भएको कुराको जानकारी दिन्छ, र कनानीहरूको भन्दा बिपरित अब्राहामद्वारा बिनासर्त आशिषहरूका लागि प्रतिज्ञाहरू</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9" fill="hold" grpId="1" nodeType="afterEffect">
                                  <p:stCondLst>
                                    <p:cond delay="0"/>
                                  </p:stCondLst>
                                  <p:iterate>
                                    <p:tmAbs val="0"/>
                                  </p:iterate>
                                  <p:childTnLst>
                                    <p:set>
                                      <p:cBhvr>
                                        <p:cTn id="6" fill="hold"/>
                                        <p:tgtEl>
                                          <p:spTgt spid="4020">
                                            <p:bg/>
                                          </p:spTgt>
                                        </p:tgtEl>
                                        <p:attrNameLst>
                                          <p:attrName>style.visibility</p:attrName>
                                        </p:attrNameLst>
                                      </p:cBhvr>
                                      <p:to>
                                        <p:strVal val="visible"/>
                                      </p:to>
                                    </p:set>
                                    <p:anim calcmode="lin" valueType="num">
                                      <p:cBhvr>
                                        <p:cTn id="7" dur="1000" fill="hold"/>
                                        <p:tgtEl>
                                          <p:spTgt spid="4020">
                                            <p:bg/>
                                          </p:spTgt>
                                        </p:tgtEl>
                                        <p:attrNameLst>
                                          <p:attrName>ppt_w</p:attrName>
                                        </p:attrNameLst>
                                      </p:cBhvr>
                                      <p:tavLst>
                                        <p:tav tm="0">
                                          <p:val>
                                            <p:fltVal val="0"/>
                                          </p:val>
                                        </p:tav>
                                        <p:tav tm="100000">
                                          <p:val>
                                            <p:strVal val="#ppt_w"/>
                                          </p:val>
                                        </p:tav>
                                      </p:tavLst>
                                    </p:anim>
                                    <p:anim calcmode="lin" valueType="num">
                                      <p:cBhvr>
                                        <p:cTn id="8" dur="1000" fill="hold"/>
                                        <p:tgtEl>
                                          <p:spTgt spid="4020">
                                            <p:bg/>
                                          </p:spTgt>
                                        </p:tgtEl>
                                        <p:attrNameLst>
                                          <p:attrName>ppt_h</p:attrName>
                                        </p:attrNameLst>
                                      </p:cBhvr>
                                      <p:tavLst>
                                        <p:tav tm="0">
                                          <p:val>
                                            <p:fltVal val="0"/>
                                          </p:val>
                                        </p:tav>
                                        <p:tav tm="100000">
                                          <p:val>
                                            <p:strVal val="#ppt_h"/>
                                          </p:val>
                                        </p:tav>
                                      </p:tavLst>
                                    </p:anim>
                                    <p:anim calcmode="lin" valueType="num">
                                      <p:cBhvr>
                                        <p:cTn id="9" dur="1000" fill="hold"/>
                                        <p:tgtEl>
                                          <p:spTgt spid="4020">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20">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9" fill="hold" grpId="1" nodeType="withEffect">
                                  <p:stCondLst>
                                    <p:cond delay="0"/>
                                  </p:stCondLst>
                                  <p:iterate>
                                    <p:tmAbs val="0"/>
                                  </p:iterate>
                                  <p:childTnLst>
                                    <p:set>
                                      <p:cBhvr>
                                        <p:cTn id="12" fill="hold"/>
                                        <p:tgtEl>
                                          <p:spTgt spid="4020">
                                            <p:txEl>
                                              <p:pRg st="0" end="0"/>
                                            </p:txEl>
                                          </p:spTgt>
                                        </p:tgtEl>
                                        <p:attrNameLst>
                                          <p:attrName>style.visibility</p:attrName>
                                        </p:attrNameLst>
                                      </p:cBhvr>
                                      <p:to>
                                        <p:strVal val="visible"/>
                                      </p:to>
                                    </p:set>
                                    <p:anim calcmode="lin" valueType="num">
                                      <p:cBhvr>
                                        <p:cTn id="13" dur="1000" fill="hold"/>
                                        <p:tgtEl>
                                          <p:spTgt spid="4020">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020">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0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0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15" presetClass="entr" presetSubtype="9" fill="hold" grpId="1" nodeType="afterEffect">
                                  <p:stCondLst>
                                    <p:cond delay="0"/>
                                  </p:stCondLst>
                                  <p:iterate>
                                    <p:tmAbs val="0"/>
                                  </p:iterate>
                                  <p:childTnLst>
                                    <p:set>
                                      <p:cBhvr>
                                        <p:cTn id="19" fill="hold"/>
                                        <p:tgtEl>
                                          <p:spTgt spid="4020">
                                            <p:txEl>
                                              <p:pRg st="1" end="1"/>
                                            </p:txEl>
                                          </p:spTgt>
                                        </p:tgtEl>
                                        <p:attrNameLst>
                                          <p:attrName>style.visibility</p:attrName>
                                        </p:attrNameLst>
                                      </p:cBhvr>
                                      <p:to>
                                        <p:strVal val="visible"/>
                                      </p:to>
                                    </p:set>
                                    <p:anim calcmode="lin" valueType="num">
                                      <p:cBhvr>
                                        <p:cTn id="20" dur="1000" fill="hold"/>
                                        <p:tgtEl>
                                          <p:spTgt spid="4020">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020">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0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0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9" fill="hold" grpId="2" nodeType="clickEffect">
                                  <p:stCondLst>
                                    <p:cond delay="0"/>
                                  </p:stCondLst>
                                  <p:iterate>
                                    <p:tmAbs val="0"/>
                                  </p:iterate>
                                  <p:childTnLst>
                                    <p:set>
                                      <p:cBhvr>
                                        <p:cTn id="27" fill="hold"/>
                                        <p:tgtEl>
                                          <p:spTgt spid="4025"/>
                                        </p:tgtEl>
                                        <p:attrNameLst>
                                          <p:attrName>style.visibility</p:attrName>
                                        </p:attrNameLst>
                                      </p:cBhvr>
                                      <p:to>
                                        <p:strVal val="visible"/>
                                      </p:to>
                                    </p:set>
                                    <p:anim calcmode="lin" valueType="num">
                                      <p:cBhvr>
                                        <p:cTn id="28" dur="1000" fill="hold"/>
                                        <p:tgtEl>
                                          <p:spTgt spid="4025"/>
                                        </p:tgtEl>
                                        <p:attrNameLst>
                                          <p:attrName>ppt_w</p:attrName>
                                        </p:attrNameLst>
                                      </p:cBhvr>
                                      <p:tavLst>
                                        <p:tav tm="0">
                                          <p:val>
                                            <p:fltVal val="0"/>
                                          </p:val>
                                        </p:tav>
                                        <p:tav tm="100000">
                                          <p:val>
                                            <p:strVal val="#ppt_w"/>
                                          </p:val>
                                        </p:tav>
                                      </p:tavLst>
                                    </p:anim>
                                    <p:anim calcmode="lin" valueType="num">
                                      <p:cBhvr>
                                        <p:cTn id="29" dur="1000" fill="hold"/>
                                        <p:tgtEl>
                                          <p:spTgt spid="4025"/>
                                        </p:tgtEl>
                                        <p:attrNameLst>
                                          <p:attrName>ppt_h</p:attrName>
                                        </p:attrNameLst>
                                      </p:cBhvr>
                                      <p:tavLst>
                                        <p:tav tm="0">
                                          <p:val>
                                            <p:fltVal val="0"/>
                                          </p:val>
                                        </p:tav>
                                        <p:tav tm="100000">
                                          <p:val>
                                            <p:strVal val="#ppt_h"/>
                                          </p:val>
                                        </p:tav>
                                      </p:tavLst>
                                    </p:anim>
                                    <p:anim calcmode="lin" valueType="num">
                                      <p:cBhvr>
                                        <p:cTn id="30" dur="1000" fill="hold"/>
                                        <p:tgtEl>
                                          <p:spTgt spid="402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0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p:tmAbs val="0"/>
                                  </p:iterate>
                                  <p:childTnLst>
                                    <p:set>
                                      <p:cBhvr>
                                        <p:cTn id="35" fill="hold"/>
                                        <p:tgtEl>
                                          <p:spTgt spid="40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5" presetClass="entr" presetSubtype="9" fill="hold" grpId="4" nodeType="clickEffect">
                                  <p:stCondLst>
                                    <p:cond delay="0"/>
                                  </p:stCondLst>
                                  <p:iterate>
                                    <p:tmAbs val="0"/>
                                  </p:iterate>
                                  <p:childTnLst>
                                    <p:set>
                                      <p:cBhvr>
                                        <p:cTn id="39" fill="hold"/>
                                        <p:tgtEl>
                                          <p:spTgt spid="4023"/>
                                        </p:tgtEl>
                                        <p:attrNameLst>
                                          <p:attrName>style.visibility</p:attrName>
                                        </p:attrNameLst>
                                      </p:cBhvr>
                                      <p:to>
                                        <p:strVal val="visible"/>
                                      </p:to>
                                    </p:set>
                                    <p:anim calcmode="lin" valueType="num">
                                      <p:cBhvr>
                                        <p:cTn id="40" dur="1000" fill="hold"/>
                                        <p:tgtEl>
                                          <p:spTgt spid="4023"/>
                                        </p:tgtEl>
                                        <p:attrNameLst>
                                          <p:attrName>ppt_w</p:attrName>
                                        </p:attrNameLst>
                                      </p:cBhvr>
                                      <p:tavLst>
                                        <p:tav tm="0">
                                          <p:val>
                                            <p:fltVal val="0"/>
                                          </p:val>
                                        </p:tav>
                                        <p:tav tm="100000">
                                          <p:val>
                                            <p:strVal val="#ppt_w"/>
                                          </p:val>
                                        </p:tav>
                                      </p:tavLst>
                                    </p:anim>
                                    <p:anim calcmode="lin" valueType="num">
                                      <p:cBhvr>
                                        <p:cTn id="41" dur="1000" fill="hold"/>
                                        <p:tgtEl>
                                          <p:spTgt spid="4023"/>
                                        </p:tgtEl>
                                        <p:attrNameLst>
                                          <p:attrName>ppt_h</p:attrName>
                                        </p:attrNameLst>
                                      </p:cBhvr>
                                      <p:tavLst>
                                        <p:tav tm="0">
                                          <p:val>
                                            <p:fltVal val="0"/>
                                          </p:val>
                                        </p:tav>
                                        <p:tav tm="100000">
                                          <p:val>
                                            <p:strVal val="#ppt_h"/>
                                          </p:val>
                                        </p:tav>
                                      </p:tavLst>
                                    </p:anim>
                                    <p:anim calcmode="lin" valueType="num">
                                      <p:cBhvr>
                                        <p:cTn id="42" dur="1000" fill="hold"/>
                                        <p:tgtEl>
                                          <p:spTgt spid="4023"/>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40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15" presetClass="entr" presetSubtype="9" fill="hold" grpId="5" nodeType="clickEffect">
                                  <p:stCondLst>
                                    <p:cond delay="0"/>
                                  </p:stCondLst>
                                  <p:iterate>
                                    <p:tmAbs val="0"/>
                                  </p:iterate>
                                  <p:childTnLst>
                                    <p:set>
                                      <p:cBhvr>
                                        <p:cTn id="47" fill="hold"/>
                                        <p:tgtEl>
                                          <p:spTgt spid="4026"/>
                                        </p:tgtEl>
                                        <p:attrNameLst>
                                          <p:attrName>style.visibility</p:attrName>
                                        </p:attrNameLst>
                                      </p:cBhvr>
                                      <p:to>
                                        <p:strVal val="visible"/>
                                      </p:to>
                                    </p:set>
                                    <p:anim calcmode="lin" valueType="num">
                                      <p:cBhvr>
                                        <p:cTn id="48" dur="1000" fill="hold"/>
                                        <p:tgtEl>
                                          <p:spTgt spid="4026"/>
                                        </p:tgtEl>
                                        <p:attrNameLst>
                                          <p:attrName>ppt_w</p:attrName>
                                        </p:attrNameLst>
                                      </p:cBhvr>
                                      <p:tavLst>
                                        <p:tav tm="0">
                                          <p:val>
                                            <p:fltVal val="0"/>
                                          </p:val>
                                        </p:tav>
                                        <p:tav tm="100000">
                                          <p:val>
                                            <p:strVal val="#ppt_w"/>
                                          </p:val>
                                        </p:tav>
                                      </p:tavLst>
                                    </p:anim>
                                    <p:anim calcmode="lin" valueType="num">
                                      <p:cBhvr>
                                        <p:cTn id="49" dur="1000" fill="hold"/>
                                        <p:tgtEl>
                                          <p:spTgt spid="4026"/>
                                        </p:tgtEl>
                                        <p:attrNameLst>
                                          <p:attrName>ppt_h</p:attrName>
                                        </p:attrNameLst>
                                      </p:cBhvr>
                                      <p:tavLst>
                                        <p:tav tm="0">
                                          <p:val>
                                            <p:fltVal val="0"/>
                                          </p:val>
                                        </p:tav>
                                        <p:tav tm="100000">
                                          <p:val>
                                            <p:strVal val="#ppt_h"/>
                                          </p:val>
                                        </p:tav>
                                      </p:tavLst>
                                    </p:anim>
                                    <p:anim calcmode="lin" valueType="num">
                                      <p:cBhvr>
                                        <p:cTn id="50" dur="1000" fill="hold"/>
                                        <p:tgtEl>
                                          <p:spTgt spid="4026"/>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4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ntr" presetSubtype="9" fill="hold" grpId="6" nodeType="clickEffect">
                                  <p:stCondLst>
                                    <p:cond delay="0"/>
                                  </p:stCondLst>
                                  <p:iterate>
                                    <p:tmAbs val="0"/>
                                  </p:iterate>
                                  <p:childTnLst>
                                    <p:set>
                                      <p:cBhvr>
                                        <p:cTn id="55" fill="hold"/>
                                        <p:tgtEl>
                                          <p:spTgt spid="4024"/>
                                        </p:tgtEl>
                                        <p:attrNameLst>
                                          <p:attrName>style.visibility</p:attrName>
                                        </p:attrNameLst>
                                      </p:cBhvr>
                                      <p:to>
                                        <p:strVal val="visible"/>
                                      </p:to>
                                    </p:set>
                                    <p:anim calcmode="lin" valueType="num">
                                      <p:cBhvr>
                                        <p:cTn id="56" dur="1000" fill="hold"/>
                                        <p:tgtEl>
                                          <p:spTgt spid="4024"/>
                                        </p:tgtEl>
                                        <p:attrNameLst>
                                          <p:attrName>ppt_w</p:attrName>
                                        </p:attrNameLst>
                                      </p:cBhvr>
                                      <p:tavLst>
                                        <p:tav tm="0">
                                          <p:val>
                                            <p:fltVal val="0"/>
                                          </p:val>
                                        </p:tav>
                                        <p:tav tm="100000">
                                          <p:val>
                                            <p:strVal val="#ppt_w"/>
                                          </p:val>
                                        </p:tav>
                                      </p:tavLst>
                                    </p:anim>
                                    <p:anim calcmode="lin" valueType="num">
                                      <p:cBhvr>
                                        <p:cTn id="57" dur="1000" fill="hold"/>
                                        <p:tgtEl>
                                          <p:spTgt spid="4024"/>
                                        </p:tgtEl>
                                        <p:attrNameLst>
                                          <p:attrName>ppt_h</p:attrName>
                                        </p:attrNameLst>
                                      </p:cBhvr>
                                      <p:tavLst>
                                        <p:tav tm="0">
                                          <p:val>
                                            <p:fltVal val="0"/>
                                          </p:val>
                                        </p:tav>
                                        <p:tav tm="100000">
                                          <p:val>
                                            <p:strVal val="#ppt_h"/>
                                          </p:val>
                                        </p:tav>
                                      </p:tavLst>
                                    </p:anim>
                                    <p:anim calcmode="lin" valueType="num">
                                      <p:cBhvr>
                                        <p:cTn id="58" dur="1000" fill="hold"/>
                                        <p:tgtEl>
                                          <p:spTgt spid="402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0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15" presetClass="entr" presetSubtype="9" fill="hold" grpId="7" nodeType="clickEffect">
                                  <p:stCondLst>
                                    <p:cond delay="0"/>
                                  </p:stCondLst>
                                  <p:iterate>
                                    <p:tmAbs val="0"/>
                                  </p:iterate>
                                  <p:childTnLst>
                                    <p:set>
                                      <p:cBhvr>
                                        <p:cTn id="63" fill="hold"/>
                                        <p:tgtEl>
                                          <p:spTgt spid="4027"/>
                                        </p:tgtEl>
                                        <p:attrNameLst>
                                          <p:attrName>style.visibility</p:attrName>
                                        </p:attrNameLst>
                                      </p:cBhvr>
                                      <p:to>
                                        <p:strVal val="visible"/>
                                      </p:to>
                                    </p:set>
                                    <p:anim calcmode="lin" valueType="num">
                                      <p:cBhvr>
                                        <p:cTn id="64" dur="1000" fill="hold"/>
                                        <p:tgtEl>
                                          <p:spTgt spid="4027"/>
                                        </p:tgtEl>
                                        <p:attrNameLst>
                                          <p:attrName>ppt_w</p:attrName>
                                        </p:attrNameLst>
                                      </p:cBhvr>
                                      <p:tavLst>
                                        <p:tav tm="0">
                                          <p:val>
                                            <p:fltVal val="0"/>
                                          </p:val>
                                        </p:tav>
                                        <p:tav tm="100000">
                                          <p:val>
                                            <p:strVal val="#ppt_w"/>
                                          </p:val>
                                        </p:tav>
                                      </p:tavLst>
                                    </p:anim>
                                    <p:anim calcmode="lin" valueType="num">
                                      <p:cBhvr>
                                        <p:cTn id="65" dur="1000" fill="hold"/>
                                        <p:tgtEl>
                                          <p:spTgt spid="4027"/>
                                        </p:tgtEl>
                                        <p:attrNameLst>
                                          <p:attrName>ppt_h</p:attrName>
                                        </p:attrNameLst>
                                      </p:cBhvr>
                                      <p:tavLst>
                                        <p:tav tm="0">
                                          <p:val>
                                            <p:fltVal val="0"/>
                                          </p:val>
                                        </p:tav>
                                        <p:tav tm="100000">
                                          <p:val>
                                            <p:strVal val="#ppt_h"/>
                                          </p:val>
                                        </p:tav>
                                      </p:tavLst>
                                    </p:anim>
                                    <p:anim calcmode="lin" valueType="num">
                                      <p:cBhvr>
                                        <p:cTn id="66" dur="1000" fill="hold"/>
                                        <p:tgtEl>
                                          <p:spTgt spid="4027"/>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40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9" fill="hold" grpId="8" nodeType="clickEffect">
                                  <p:stCondLst>
                                    <p:cond delay="0"/>
                                  </p:stCondLst>
                                  <p:iterate>
                                    <p:tmAbs val="0"/>
                                  </p:iterate>
                                  <p:childTnLst>
                                    <p:set>
                                      <p:cBhvr>
                                        <p:cTn id="71" fill="hold"/>
                                        <p:tgtEl>
                                          <p:spTgt spid="4032"/>
                                        </p:tgtEl>
                                        <p:attrNameLst>
                                          <p:attrName>style.visibility</p:attrName>
                                        </p:attrNameLst>
                                      </p:cBhvr>
                                      <p:to>
                                        <p:strVal val="visible"/>
                                      </p:to>
                                    </p:set>
                                    <p:anim calcmode="lin" valueType="num">
                                      <p:cBhvr>
                                        <p:cTn id="72" dur="1000" fill="hold"/>
                                        <p:tgtEl>
                                          <p:spTgt spid="4032"/>
                                        </p:tgtEl>
                                        <p:attrNameLst>
                                          <p:attrName>ppt_w</p:attrName>
                                        </p:attrNameLst>
                                      </p:cBhvr>
                                      <p:tavLst>
                                        <p:tav tm="0">
                                          <p:val>
                                            <p:fltVal val="0"/>
                                          </p:val>
                                        </p:tav>
                                        <p:tav tm="100000">
                                          <p:val>
                                            <p:strVal val="#ppt_w"/>
                                          </p:val>
                                        </p:tav>
                                      </p:tavLst>
                                    </p:anim>
                                    <p:anim calcmode="lin" valueType="num">
                                      <p:cBhvr>
                                        <p:cTn id="73" dur="1000" fill="hold"/>
                                        <p:tgtEl>
                                          <p:spTgt spid="4032"/>
                                        </p:tgtEl>
                                        <p:attrNameLst>
                                          <p:attrName>ppt_h</p:attrName>
                                        </p:attrNameLst>
                                      </p:cBhvr>
                                      <p:tavLst>
                                        <p:tav tm="0">
                                          <p:val>
                                            <p:fltVal val="0"/>
                                          </p:val>
                                        </p:tav>
                                        <p:tav tm="100000">
                                          <p:val>
                                            <p:strVal val="#ppt_h"/>
                                          </p:val>
                                        </p:tav>
                                      </p:tavLst>
                                    </p:anim>
                                    <p:anim calcmode="lin" valueType="num">
                                      <p:cBhvr>
                                        <p:cTn id="74" dur="1000" fill="hold"/>
                                        <p:tgtEl>
                                          <p:spTgt spid="4032"/>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0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0" grpId="1" build="p" bldLvl="5" animBg="1" advAuto="0"/>
      <p:bldP spid="4023" grpId="4" animBg="1" advAuto="0"/>
      <p:bldP spid="4024" grpId="6" animBg="1" advAuto="0"/>
      <p:bldP spid="4025" grpId="2" animBg="1" advAuto="0"/>
      <p:bldP spid="4026" grpId="5" animBg="1" advAuto="0"/>
      <p:bldP spid="4027" grpId="7" animBg="1" advAuto="0"/>
      <p:bldP spid="4031" grpId="3" animBg="1" advAuto="0"/>
      <p:bldP spid="4032" grpId="8"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 name="Picture 2" descr="Picture 2"/>
          <p:cNvPicPr>
            <a:picLocks noChangeAspect="1"/>
          </p:cNvPicPr>
          <p:nvPr/>
        </p:nvPicPr>
        <p:blipFill>
          <a:blip r:embed="rId2">
            <a:extLst/>
          </a:blip>
          <a:stretch>
            <a:fillRect/>
          </a:stretch>
        </p:blipFill>
        <p:spPr>
          <a:xfrm>
            <a:off x="0" y="393700"/>
            <a:ext cx="9144000" cy="6067313"/>
          </a:xfrm>
          <a:prstGeom prst="rect">
            <a:avLst/>
          </a:prstGeom>
          <a:ln w="12700">
            <a:miter lim="400000"/>
          </a:ln>
        </p:spPr>
      </p:pic>
      <p:sp>
        <p:nvSpPr>
          <p:cNvPr id="4035" name="Rectangle 2"/>
          <p:cNvSpPr txBox="1">
            <a:spLocks noGrp="1"/>
          </p:cNvSpPr>
          <p:nvPr>
            <p:ph type="title"/>
          </p:nvPr>
        </p:nvSpPr>
        <p:spPr>
          <a:xfrm>
            <a:off x="-1" y="232008"/>
            <a:ext cx="4642558" cy="2858325"/>
          </a:xfrm>
          <a:prstGeom prst="rect">
            <a:avLst/>
          </a:prstGeom>
        </p:spPr>
        <p:txBody>
          <a:bodyPr/>
          <a:lstStyle>
            <a:lvl1pPr>
              <a:defRPr sz="5400" b="1">
                <a:solidFill>
                  <a:srgbClr val="000000"/>
                </a:solidFill>
              </a:defRPr>
            </a:lvl1pPr>
          </a:lstStyle>
          <a:p>
            <a:r>
              <a:t>धर्मशास्त्रबाट अध्ययन गरौं</a:t>
            </a:r>
          </a:p>
        </p:txBody>
      </p:sp>
      <p:sp>
        <p:nvSpPr>
          <p:cNvPr id="4036" name="Rectangle 2"/>
          <p:cNvSpPr txBox="1"/>
          <p:nvPr/>
        </p:nvSpPr>
        <p:spPr>
          <a:xfrm>
            <a:off x="155222" y="3182913"/>
            <a:ext cx="4953001" cy="31089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457200">
              <a:defRPr sz="5400" b="1">
                <a:solidFill>
                  <a:srgbClr val="000000"/>
                </a:solidFill>
              </a:defRPr>
            </a:lvl1pPr>
          </a:lstStyle>
          <a:p>
            <a:r>
              <a:t>बाइबल: एक पुस्तकदेखि अर्को पुस्तक</a:t>
            </a:r>
          </a:p>
        </p:txBody>
      </p:sp>
      <p:sp>
        <p:nvSpPr>
          <p:cNvPr id="4037" name="Rectangle 2"/>
          <p:cNvSpPr txBox="1"/>
          <p:nvPr/>
        </p:nvSpPr>
        <p:spPr>
          <a:xfrm>
            <a:off x="4067943" y="1576388"/>
            <a:ext cx="4953001" cy="18110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457200">
              <a:defRPr sz="9600" b="1">
                <a:solidFill>
                  <a:srgbClr val="FFFFFF"/>
                </a:solidFill>
              </a:defRPr>
            </a:lvl1pPr>
          </a:lstStyle>
          <a:p>
            <a:r>
              <a:t>हुनु…</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6" grpId="1" animBg="1" advAuto="0"/>
      <p:bldP spid="403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9"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040" name="Rectangle 3"/>
          <p:cNvSpPr txBox="1">
            <a:spLocks noGrp="1"/>
          </p:cNvSpPr>
          <p:nvPr>
            <p:ph type="title"/>
          </p:nvPr>
        </p:nvSpPr>
        <p:spPr>
          <a:xfrm>
            <a:off x="0" y="476672"/>
            <a:ext cx="9144000" cy="1656185"/>
          </a:xfrm>
          <a:prstGeom prst="rect">
            <a:avLst/>
          </a:prstGeom>
        </p:spPr>
        <p:txBody>
          <a:bodyPr/>
          <a:lstStyle>
            <a:lvl1pPr defTabSz="804672">
              <a:defRPr sz="4224" b="1">
                <a:solidFill>
                  <a:srgbClr val="FFFFFF"/>
                </a:solidFill>
              </a:defRPr>
            </a:lvl1pPr>
          </a:lstStyle>
          <a:p>
            <a:r>
              <a:t>तपाईं आफ्नो पुरानो करार कति राम्रोसंग जान्नुहुन्छ ?</a:t>
            </a:r>
          </a:p>
        </p:txBody>
      </p:sp>
      <p:sp>
        <p:nvSpPr>
          <p:cNvPr id="4041" name="Rectangle 4"/>
          <p:cNvSpPr txBox="1">
            <a:spLocks noGrp="1"/>
          </p:cNvSpPr>
          <p:nvPr>
            <p:ph type="body" idx="1"/>
          </p:nvPr>
        </p:nvSpPr>
        <p:spPr>
          <a:xfrm>
            <a:off x="395288" y="1981200"/>
            <a:ext cx="8748712" cy="4114800"/>
          </a:xfrm>
          <a:prstGeom prst="rect">
            <a:avLst/>
          </a:prstGeom>
        </p:spPr>
        <p:txBody>
          <a:bodyPr anchor="ctr"/>
          <a:lstStyle/>
          <a:p>
            <a:pPr marL="628650" indent="-628650">
              <a:spcBef>
                <a:spcPts val="0"/>
              </a:spcBef>
              <a:defRPr sz="3600" b="1"/>
            </a:pPr>
            <a:r>
              <a:t>एक सादा पन्ना निकाल्नुहोस</a:t>
            </a:r>
            <a:br/>
            <a:r>
              <a:t>(वा आफ्नो नोटमा भएको सादा पन्ना चलाउनुहोस</a:t>
            </a:r>
          </a:p>
          <a:p>
            <a:pPr marL="628650" indent="-628650">
              <a:spcBef>
                <a:spcPts val="0"/>
              </a:spcBef>
              <a:defRPr sz="3600" b="1"/>
            </a:pPr>
            <a:r>
              <a:t>पु.क. का पुस्तकहरू क्रमबद्ध रूपले लेख्नुहोस</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041">
                                            <p:bg/>
                                          </p:spTgt>
                                        </p:tgtEl>
                                        <p:attrNameLst>
                                          <p:attrName>style.visibility</p:attrName>
                                        </p:attrNameLst>
                                      </p:cBhvr>
                                      <p:to>
                                        <p:strVal val="visible"/>
                                      </p:to>
                                    </p:set>
                                    <p:anim calcmode="lin" valueType="num">
                                      <p:cBhvr>
                                        <p:cTn id="7" dur="500" fill="hold"/>
                                        <p:tgtEl>
                                          <p:spTgt spid="4041">
                                            <p:bg/>
                                          </p:spTgt>
                                        </p:tgtEl>
                                        <p:attrNameLst>
                                          <p:attrName>ppt_x</p:attrName>
                                        </p:attrNameLst>
                                      </p:cBhvr>
                                      <p:tavLst>
                                        <p:tav tm="0">
                                          <p:val>
                                            <p:strVal val="#ppt_x"/>
                                          </p:val>
                                        </p:tav>
                                        <p:tav tm="100000">
                                          <p:val>
                                            <p:strVal val="#ppt_x"/>
                                          </p:val>
                                        </p:tav>
                                      </p:tavLst>
                                    </p:anim>
                                    <p:anim calcmode="lin" valueType="num">
                                      <p:cBhvr>
                                        <p:cTn id="8" dur="500" fill="hold"/>
                                        <p:tgtEl>
                                          <p:spTgt spid="404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041">
                                            <p:txEl>
                                              <p:pRg st="0" end="0"/>
                                            </p:txEl>
                                          </p:spTgt>
                                        </p:tgtEl>
                                        <p:attrNameLst>
                                          <p:attrName>style.visibility</p:attrName>
                                        </p:attrNameLst>
                                      </p:cBhvr>
                                      <p:to>
                                        <p:strVal val="visible"/>
                                      </p:to>
                                    </p:set>
                                    <p:anim calcmode="lin" valueType="num">
                                      <p:cBhvr>
                                        <p:cTn id="11" dur="500" fill="hold"/>
                                        <p:tgtEl>
                                          <p:spTgt spid="404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0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4041">
                                            <p:txEl>
                                              <p:pRg st="1" end="1"/>
                                            </p:txEl>
                                          </p:spTgt>
                                        </p:tgtEl>
                                        <p:attrNameLst>
                                          <p:attrName>style.visibility</p:attrName>
                                        </p:attrNameLst>
                                      </p:cBhvr>
                                      <p:to>
                                        <p:strVal val="visible"/>
                                      </p:to>
                                    </p:set>
                                    <p:anim calcmode="lin" valueType="num">
                                      <p:cBhvr>
                                        <p:cTn id="17" dur="500" fill="hold"/>
                                        <p:tgtEl>
                                          <p:spTgt spid="404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404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1" grpId="1"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3" name="Picture 2" descr="Picture 2"/>
          <p:cNvPicPr>
            <a:picLocks noChangeAspect="1"/>
          </p:cNvPicPr>
          <p:nvPr/>
        </p:nvPicPr>
        <p:blipFill>
          <a:blip r:embed="rId2">
            <a:extLst/>
          </a:blip>
          <a:stretch>
            <a:fillRect/>
          </a:stretch>
        </p:blipFill>
        <p:spPr>
          <a:xfrm>
            <a:off x="3638425" y="228600"/>
            <a:ext cx="5326064" cy="4343400"/>
          </a:xfrm>
          <a:prstGeom prst="rect">
            <a:avLst/>
          </a:prstGeom>
          <a:ln w="12700">
            <a:miter lim="400000"/>
          </a:ln>
        </p:spPr>
      </p:pic>
      <p:pic>
        <p:nvPicPr>
          <p:cNvPr id="4044" name="Picture 4" descr="Picture 4"/>
          <p:cNvPicPr>
            <a:picLocks noChangeAspect="1"/>
          </p:cNvPicPr>
          <p:nvPr/>
        </p:nvPicPr>
        <p:blipFill>
          <a:blip r:embed="rId3">
            <a:extLst/>
          </a:blip>
          <a:stretch>
            <a:fillRect/>
          </a:stretch>
        </p:blipFill>
        <p:spPr>
          <a:xfrm>
            <a:off x="3638425" y="4572000"/>
            <a:ext cx="5326064" cy="1849439"/>
          </a:xfrm>
          <a:prstGeom prst="rect">
            <a:avLst/>
          </a:prstGeom>
          <a:ln w="12700">
            <a:miter lim="400000"/>
          </a:ln>
        </p:spPr>
      </p:pic>
      <p:sp>
        <p:nvSpPr>
          <p:cNvPr id="4045" name="Rectangle 5"/>
          <p:cNvSpPr txBox="1">
            <a:spLocks noGrp="1"/>
          </p:cNvSpPr>
          <p:nvPr>
            <p:ph type="title" idx="4294967295"/>
          </p:nvPr>
        </p:nvSpPr>
        <p:spPr>
          <a:xfrm>
            <a:off x="150911" y="620687"/>
            <a:ext cx="3340970" cy="5112570"/>
          </a:xfrm>
          <a:prstGeom prst="rect">
            <a:avLst/>
          </a:prstGeom>
        </p:spPr>
        <p:txBody>
          <a:bodyPr lIns="45719" tIns="45719" rIns="45719" bIns="45719"/>
          <a:lstStyle>
            <a:lvl1pPr>
              <a:defRPr b="1">
                <a:solidFill>
                  <a:srgbClr val="FFFFFF"/>
                </a:solidFill>
              </a:defRPr>
            </a:lvl1pPr>
          </a:lstStyle>
          <a:p>
            <a:r>
              <a:t>यी सबै पुस्तकहरू कसरी स्मरण गर्न सक्नुहुन्छ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7" name="Rectangle 2"/>
          <p:cNvSpPr/>
          <p:nvPr/>
        </p:nvSpPr>
        <p:spPr>
          <a:xfrm>
            <a:off x="0" y="0"/>
            <a:ext cx="9144000" cy="6858000"/>
          </a:xfrm>
          <a:prstGeom prst="rect">
            <a:avLst/>
          </a:prstGeom>
          <a:solidFill>
            <a:srgbClr val="000000"/>
          </a:solidFill>
          <a:ln w="12700">
            <a:miter lim="400000"/>
          </a:ln>
        </p:spPr>
        <p:txBody>
          <a:bodyPr lIns="45719" rIns="45719" anchor="ctr"/>
          <a:lstStyle/>
          <a:p>
            <a:pPr>
              <a:defRPr>
                <a:solidFill>
                  <a:srgbClr val="000000"/>
                </a:solidFill>
              </a:defRPr>
            </a:pPr>
            <a:endParaRPr/>
          </a:p>
        </p:txBody>
      </p:sp>
      <p:sp>
        <p:nvSpPr>
          <p:cNvPr id="4048" name="Rectangle 3"/>
          <p:cNvSpPr/>
          <p:nvPr/>
        </p:nvSpPr>
        <p:spPr>
          <a:xfrm>
            <a:off x="0" y="4648200"/>
            <a:ext cx="533400" cy="2209800"/>
          </a:xfrm>
          <a:prstGeom prst="rect">
            <a:avLst/>
          </a:prstGeom>
          <a:solidFill>
            <a:srgbClr val="000000"/>
          </a:solidFill>
          <a:ln w="12700">
            <a:miter lim="400000"/>
          </a:ln>
        </p:spPr>
        <p:txBody>
          <a:bodyPr lIns="45719" rIns="45719" anchor="ctr"/>
          <a:lstStyle/>
          <a:p>
            <a:pPr>
              <a:defRPr>
                <a:solidFill>
                  <a:srgbClr val="000000"/>
                </a:solidFill>
              </a:defRPr>
            </a:pPr>
            <a:endParaRPr/>
          </a:p>
        </p:txBody>
      </p:sp>
      <p:pic>
        <p:nvPicPr>
          <p:cNvPr id="4049" name="Picture 4" descr="Picture 4"/>
          <p:cNvPicPr>
            <a:picLocks noChangeAspect="1"/>
          </p:cNvPicPr>
          <p:nvPr/>
        </p:nvPicPr>
        <p:blipFill>
          <a:blip r:embed="rId2">
            <a:extLst/>
          </a:blip>
          <a:stretch>
            <a:fillRect/>
          </a:stretch>
        </p:blipFill>
        <p:spPr>
          <a:xfrm>
            <a:off x="1828800" y="1127125"/>
            <a:ext cx="5326063" cy="4343400"/>
          </a:xfrm>
          <a:prstGeom prst="rect">
            <a:avLst/>
          </a:prstGeom>
          <a:ln w="12700">
            <a:miter lim="400000"/>
          </a:ln>
        </p:spPr>
      </p:pic>
      <p:sp>
        <p:nvSpPr>
          <p:cNvPr id="4050" name="Text Box 5"/>
          <p:cNvSpPr txBox="1"/>
          <p:nvPr/>
        </p:nvSpPr>
        <p:spPr>
          <a:xfrm>
            <a:off x="4572000" y="177800"/>
            <a:ext cx="4572000" cy="802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i="1">
                <a:solidFill>
                  <a:srgbClr val="FFFF00"/>
                </a:solidFill>
              </a:defRPr>
            </a:lvl1pPr>
          </a:lstStyle>
          <a:p>
            <a:r>
              <a:t>उत्पत्ती - मलाकी</a:t>
            </a:r>
          </a:p>
        </p:txBody>
      </p:sp>
      <p:sp>
        <p:nvSpPr>
          <p:cNvPr id="4051" name="Text Box 6"/>
          <p:cNvSpPr txBox="1"/>
          <p:nvPr/>
        </p:nvSpPr>
        <p:spPr>
          <a:xfrm>
            <a:off x="152400" y="115887"/>
            <a:ext cx="4572000" cy="94488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spcBef>
                <a:spcPts val="2800"/>
              </a:spcBef>
              <a:defRPr sz="4800" b="1">
                <a:solidFill>
                  <a:srgbClr val="FFFF00"/>
                </a:solidFill>
              </a:defRPr>
            </a:lvl1pPr>
          </a:lstStyle>
          <a:p>
            <a:r>
              <a:t>पुरानो करार</a:t>
            </a:r>
          </a:p>
        </p:txBody>
      </p:sp>
      <p:sp>
        <p:nvSpPr>
          <p:cNvPr id="4052" name="Text Box 7"/>
          <p:cNvSpPr txBox="1"/>
          <p:nvPr/>
        </p:nvSpPr>
        <p:spPr>
          <a:xfrm>
            <a:off x="-101600" y="2879725"/>
            <a:ext cx="2057400" cy="1564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defRPr>
            </a:lvl1pPr>
          </a:lstStyle>
          <a:p>
            <a:r>
              <a:t>इतिहास (१२)</a:t>
            </a:r>
          </a:p>
        </p:txBody>
      </p:sp>
      <p:sp>
        <p:nvSpPr>
          <p:cNvPr id="4053" name="Text Box 8"/>
          <p:cNvSpPr txBox="1"/>
          <p:nvPr/>
        </p:nvSpPr>
        <p:spPr>
          <a:xfrm>
            <a:off x="2489200" y="5749925"/>
            <a:ext cx="4876800" cy="802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spcBef>
                <a:spcPts val="900"/>
              </a:spcBef>
              <a:defRPr sz="4000" b="1" i="1">
                <a:solidFill>
                  <a:srgbClr val="FFFF00"/>
                </a:solidFill>
              </a:defRPr>
            </a:lvl1pPr>
          </a:lstStyle>
          <a:p>
            <a:r>
              <a:t>ठूला  ५  साना  १२</a:t>
            </a:r>
          </a:p>
        </p:txBody>
      </p:sp>
      <p:sp>
        <p:nvSpPr>
          <p:cNvPr id="4054" name="Text Box 9"/>
          <p:cNvSpPr txBox="1"/>
          <p:nvPr/>
        </p:nvSpPr>
        <p:spPr>
          <a:xfrm>
            <a:off x="7061200" y="2955925"/>
            <a:ext cx="2133600" cy="1564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defRPr>
            </a:lvl1pPr>
          </a:lstStyle>
          <a:p>
            <a:r>
              <a:t>कविता (५)</a:t>
            </a:r>
          </a:p>
        </p:txBody>
      </p:sp>
      <p:sp>
        <p:nvSpPr>
          <p:cNvPr id="4055" name="Text Box 10"/>
          <p:cNvSpPr txBox="1"/>
          <p:nvPr/>
        </p:nvSpPr>
        <p:spPr>
          <a:xfrm>
            <a:off x="-203200" y="4314825"/>
            <a:ext cx="2514600" cy="1564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defRPr>
            </a:lvl1pPr>
          </a:lstStyle>
          <a:p>
            <a:r>
              <a:t>अगमवाणी (१७)</a:t>
            </a:r>
          </a:p>
        </p:txBody>
      </p:sp>
      <p:sp>
        <p:nvSpPr>
          <p:cNvPr id="4056" name="Text Box 11"/>
          <p:cNvSpPr txBox="1"/>
          <p:nvPr/>
        </p:nvSpPr>
        <p:spPr>
          <a:xfrm>
            <a:off x="114300" y="1355725"/>
            <a:ext cx="1717353" cy="1564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defRPr>
            </a:lvl1pPr>
          </a:lstStyle>
          <a:p>
            <a:r>
              <a:t>व्यवस्था (५)</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8" name="Rectangle 2"/>
          <p:cNvSpPr/>
          <p:nvPr/>
        </p:nvSpPr>
        <p:spPr>
          <a:xfrm>
            <a:off x="0" y="0"/>
            <a:ext cx="9144000" cy="6858000"/>
          </a:xfrm>
          <a:prstGeom prst="rect">
            <a:avLst/>
          </a:prstGeom>
          <a:gradFill>
            <a:gsLst>
              <a:gs pos="0">
                <a:srgbClr val="000000"/>
              </a:gs>
              <a:gs pos="50000">
                <a:srgbClr val="023CCC"/>
              </a:gs>
              <a:gs pos="100000">
                <a:srgbClr val="000000"/>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59" name="Text Box 5"/>
          <p:cNvSpPr txBox="1"/>
          <p:nvPr/>
        </p:nvSpPr>
        <p:spPr>
          <a:xfrm>
            <a:off x="519287" y="6552212"/>
            <a:ext cx="836264" cy="21470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©2006 TBBMI</a:t>
            </a:r>
          </a:p>
        </p:txBody>
      </p:sp>
      <p:sp>
        <p:nvSpPr>
          <p:cNvPr id="4060" name="Rectangle 8"/>
          <p:cNvSpPr/>
          <p:nvPr/>
        </p:nvSpPr>
        <p:spPr>
          <a:xfrm>
            <a:off x="692150" y="622300"/>
            <a:ext cx="8086725" cy="5915025"/>
          </a:xfrm>
          <a:prstGeom prst="rect">
            <a:avLst/>
          </a:prstGeom>
          <a:solidFill>
            <a:srgbClr val="000000"/>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pic>
        <p:nvPicPr>
          <p:cNvPr id="4061" name="Picture 9" descr="Picture 9"/>
          <p:cNvPicPr>
            <a:picLocks noChangeAspect="1"/>
          </p:cNvPicPr>
          <p:nvPr/>
        </p:nvPicPr>
        <p:blipFill>
          <a:blip r:embed="rId3">
            <a:extLst/>
          </a:blip>
          <a:stretch>
            <a:fillRect/>
          </a:stretch>
        </p:blipFill>
        <p:spPr>
          <a:xfrm>
            <a:off x="563562" y="612775"/>
            <a:ext cx="7854951" cy="5648325"/>
          </a:xfrm>
          <a:prstGeom prst="rect">
            <a:avLst/>
          </a:prstGeom>
          <a:ln w="12700">
            <a:miter lim="400000"/>
          </a:ln>
        </p:spPr>
      </p:pic>
      <p:sp>
        <p:nvSpPr>
          <p:cNvPr id="4062" name="Rectangle 10"/>
          <p:cNvSpPr/>
          <p:nvPr/>
        </p:nvSpPr>
        <p:spPr>
          <a:xfrm>
            <a:off x="596900" y="615949"/>
            <a:ext cx="7870825" cy="5640390"/>
          </a:xfrm>
          <a:prstGeom prst="rect">
            <a:avLst/>
          </a:prstGeom>
          <a:ln w="190500">
            <a:solidFill>
              <a:srgbClr val="790015"/>
            </a:solidFill>
            <a:miter/>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pic>
        <p:nvPicPr>
          <p:cNvPr id="4063" name="Picture 11" descr="Picture 11"/>
          <p:cNvPicPr>
            <a:picLocks noChangeAspect="1"/>
          </p:cNvPicPr>
          <p:nvPr/>
        </p:nvPicPr>
        <p:blipFill>
          <a:blip r:embed="rId4">
            <a:extLst/>
          </a:blip>
          <a:stretch>
            <a:fillRect/>
          </a:stretch>
        </p:blipFill>
        <p:spPr>
          <a:xfrm>
            <a:off x="871537" y="687387"/>
            <a:ext cx="7499351" cy="5497514"/>
          </a:xfrm>
          <a:prstGeom prst="rect">
            <a:avLst/>
          </a:prstGeom>
          <a:ln w="12700">
            <a:miter lim="400000"/>
          </a:ln>
        </p:spPr>
      </p:pic>
      <p:pic>
        <p:nvPicPr>
          <p:cNvPr id="4064" name="Picture 12" descr="Picture 12"/>
          <p:cNvPicPr>
            <a:picLocks noChangeAspect="1"/>
          </p:cNvPicPr>
          <p:nvPr/>
        </p:nvPicPr>
        <p:blipFill>
          <a:blip r:embed="rId5">
            <a:extLst/>
          </a:blip>
          <a:stretch>
            <a:fillRect/>
          </a:stretch>
        </p:blipFill>
        <p:spPr>
          <a:xfrm>
            <a:off x="720725" y="687387"/>
            <a:ext cx="7693025" cy="5511801"/>
          </a:xfrm>
          <a:prstGeom prst="rect">
            <a:avLst/>
          </a:prstGeom>
          <a:ln w="12700">
            <a:miter lim="400000"/>
          </a:ln>
        </p:spPr>
      </p:pic>
      <p:sp>
        <p:nvSpPr>
          <p:cNvPr id="4065" name="Rectangle 13"/>
          <p:cNvSpPr/>
          <p:nvPr/>
        </p:nvSpPr>
        <p:spPr>
          <a:xfrm>
            <a:off x="665163" y="649287"/>
            <a:ext cx="7758111" cy="5581651"/>
          </a:xfrm>
          <a:prstGeom prst="rect">
            <a:avLst/>
          </a:prstGeom>
          <a:solidFill>
            <a:srgbClr val="080808">
              <a:alpha val="50195"/>
            </a:srgbClr>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grpSp>
        <p:nvGrpSpPr>
          <p:cNvPr id="4068" name="Group 14"/>
          <p:cNvGrpSpPr/>
          <p:nvPr/>
        </p:nvGrpSpPr>
        <p:grpSpPr>
          <a:xfrm>
            <a:off x="1001712" y="1903413"/>
            <a:ext cx="7051676" cy="2301240"/>
            <a:chOff x="0" y="0"/>
            <a:chExt cx="7051675" cy="2301239"/>
          </a:xfrm>
        </p:grpSpPr>
        <p:sp>
          <p:nvSpPr>
            <p:cNvPr id="4066" name="Text Box 15"/>
            <p:cNvSpPr txBox="1"/>
            <p:nvPr/>
          </p:nvSpPr>
          <p:spPr>
            <a:xfrm>
              <a:off x="0" y="0"/>
              <a:ext cx="7051675" cy="2301240"/>
            </a:xfrm>
            <a:prstGeom prst="rect">
              <a:avLst/>
            </a:prstGeom>
            <a:noFill/>
            <a:ln w="12700" cap="flat">
              <a:noFill/>
              <a:miter lim="400000"/>
            </a:ln>
            <a:effectLst>
              <a:outerShdw blurRad="63500" dist="53882"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spcBef>
                  <a:spcPts val="3600"/>
                </a:spcBef>
                <a:defRPr sz="6000" b="1" i="1">
                  <a:solidFill>
                    <a:srgbClr val="FFFC1E"/>
                  </a:solidFill>
                </a:defRPr>
              </a:pPr>
              <a:r>
                <a:t>बाइबल… </a:t>
              </a:r>
            </a:p>
            <a:p>
              <a:pPr algn="ctr">
                <a:defRPr sz="6000" b="1" i="1">
                  <a:solidFill>
                    <a:srgbClr val="FFFC1E"/>
                  </a:solidFill>
                </a:defRPr>
              </a:pPr>
              <a:r>
                <a:t>मुलभुत</a:t>
              </a:r>
            </a:p>
          </p:txBody>
        </p:sp>
        <p:sp>
          <p:nvSpPr>
            <p:cNvPr id="4067" name="Text Box 16"/>
            <p:cNvSpPr txBox="1"/>
            <p:nvPr/>
          </p:nvSpPr>
          <p:spPr>
            <a:xfrm>
              <a:off x="4443816" y="1076034"/>
              <a:ext cx="29129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spcBef>
                  <a:spcPts val="1200"/>
                </a:spcBef>
                <a:defRPr sz="2000" b="1" i="1">
                  <a:solidFill>
                    <a:srgbClr val="FFFC1E"/>
                  </a:solidFill>
                </a:defRPr>
              </a:lvl1pPr>
            </a:lstStyle>
            <a:p>
              <a:r>
                <a:t>®</a:t>
              </a:r>
            </a:p>
          </p:txBody>
        </p:sp>
      </p:grpSp>
      <p:sp>
        <p:nvSpPr>
          <p:cNvPr id="4069" name="Text Box 17"/>
          <p:cNvSpPr txBox="1"/>
          <p:nvPr/>
        </p:nvSpPr>
        <p:spPr>
          <a:xfrm>
            <a:off x="436562" y="1263650"/>
            <a:ext cx="8061326" cy="580656"/>
          </a:xfrm>
          <a:prstGeom prst="rect">
            <a:avLst/>
          </a:prstGeom>
          <a:ln w="12700">
            <a:miter lim="400000"/>
          </a:ln>
          <a:effectLst>
            <a:outerShdw blurRad="63500" dist="81320" dir="2319588"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1500"/>
              </a:spcBef>
              <a:defRPr sz="26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(हो,यो एक व्यवस्थित पुस्तक हो !)</a:t>
            </a:r>
          </a:p>
        </p:txBody>
      </p:sp>
      <p:grpSp>
        <p:nvGrpSpPr>
          <p:cNvPr id="4072" name="Group 21"/>
          <p:cNvGrpSpPr/>
          <p:nvPr/>
        </p:nvGrpSpPr>
        <p:grpSpPr>
          <a:xfrm>
            <a:off x="969962" y="4042568"/>
            <a:ext cx="7024687" cy="1663225"/>
            <a:chOff x="0" y="-56177"/>
            <a:chExt cx="7024685" cy="1663224"/>
          </a:xfrm>
        </p:grpSpPr>
        <p:sp>
          <p:nvSpPr>
            <p:cNvPr id="4070" name="Text Box 19"/>
            <p:cNvSpPr txBox="1"/>
            <p:nvPr/>
          </p:nvSpPr>
          <p:spPr>
            <a:xfrm>
              <a:off x="2978787" y="-56178"/>
              <a:ext cx="1044888" cy="660401"/>
            </a:xfrm>
            <a:prstGeom prst="rect">
              <a:avLst/>
            </a:prstGeom>
            <a:noFill/>
            <a:ln w="12700" cap="flat">
              <a:noFill/>
              <a:miter lim="400000"/>
            </a:ln>
            <a:effectLst>
              <a:outerShdw blurRad="63500" dist="53882"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spcBef>
                  <a:spcPts val="1900"/>
                </a:spcBef>
                <a:defRPr sz="3200" b="1">
                  <a:solidFill>
                    <a:srgbClr val="FFFFFF"/>
                  </a:solidFill>
                  <a:effectLst>
                    <a:outerShdw blurRad="38100" dist="38100" dir="2700000" rotWithShape="0">
                      <a:srgbClr val="000000"/>
                    </a:outerShdw>
                  </a:effectLst>
                </a:defRPr>
              </a:lvl1pPr>
            </a:lstStyle>
            <a:p>
              <a:r>
                <a:t>भाग ६</a:t>
              </a:r>
            </a:p>
          </p:txBody>
        </p:sp>
        <p:sp>
          <p:nvSpPr>
            <p:cNvPr id="4071" name="Text Box 20"/>
            <p:cNvSpPr txBox="1"/>
            <p:nvPr/>
          </p:nvSpPr>
          <p:spPr>
            <a:xfrm>
              <a:off x="0" y="745986"/>
              <a:ext cx="7024686" cy="861061"/>
            </a:xfrm>
            <a:prstGeom prst="rect">
              <a:avLst/>
            </a:prstGeom>
            <a:noFill/>
            <a:ln w="12700" cap="flat">
              <a:noFill/>
              <a:miter lim="400000"/>
            </a:ln>
            <a:effectLst>
              <a:outerShdw blurRad="63500" dist="53882"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2600"/>
                </a:spcBef>
                <a:defRPr sz="4400" b="1" i="1">
                  <a:solidFill>
                    <a:srgbClr val="77FD68"/>
                  </a:solidFill>
                  <a:effectLst>
                    <a:outerShdw blurRad="38100" dist="38100" dir="2700000" rotWithShape="0">
                      <a:srgbClr val="000000"/>
                    </a:outerShdw>
                  </a:effectLst>
                </a:defRPr>
              </a:lvl1pPr>
            </a:lstStyle>
            <a:p>
              <a:r>
                <a:t>THE “खुल्ला बाइबल”</a:t>
              </a:r>
            </a:p>
          </p:txBody>
        </p:sp>
      </p:grpSp>
      <p:sp>
        <p:nvSpPr>
          <p:cNvPr id="4073" name="Text Box 4"/>
          <p:cNvSpPr txBox="1"/>
          <p:nvPr/>
        </p:nvSpPr>
        <p:spPr>
          <a:xfrm>
            <a:off x="8122241" y="6429692"/>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600"/>
              </a:spcBef>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02</a:t>
            </a:r>
          </a:p>
        </p:txBody>
      </p:sp>
      <p:sp>
        <p:nvSpPr>
          <p:cNvPr id="4074" name="Rectangle 22"/>
          <p:cNvSpPr txBox="1"/>
          <p:nvPr/>
        </p:nvSpPr>
        <p:spPr>
          <a:xfrm>
            <a:off x="7580468" y="6426517"/>
            <a:ext cx="656914" cy="2692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4075" name="Text Box 17"/>
          <p:cNvSpPr txBox="1"/>
          <p:nvPr/>
        </p:nvSpPr>
        <p:spPr>
          <a:xfrm>
            <a:off x="539551" y="5805263"/>
            <a:ext cx="8061326" cy="580657"/>
          </a:xfrm>
          <a:prstGeom prst="rect">
            <a:avLst/>
          </a:prstGeom>
          <a:ln w="12700">
            <a:miter lim="400000"/>
          </a:ln>
          <a:effectLst>
            <a:outerShdw blurRad="63500" dist="81320" dir="2319588"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1500"/>
              </a:spcBef>
              <a:defRPr sz="26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डा. जोन फ्राइम्यान</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64"/>
                                        </p:tgtEl>
                                        <p:attrNameLst>
                                          <p:attrName>style.visibility</p:attrName>
                                        </p:attrNameLst>
                                      </p:cBhvr>
                                      <p:to>
                                        <p:strVal val="visible"/>
                                      </p:to>
                                    </p:set>
                                    <p:animEffect transition="in" filter="dissolve">
                                      <p:cBhvr>
                                        <p:cTn id="7" dur="1000"/>
                                        <p:tgtEl>
                                          <p:spTgt spid="406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065"/>
                                        </p:tgtEl>
                                        <p:attrNameLst>
                                          <p:attrName>style.visibility</p:attrName>
                                        </p:attrNameLst>
                                      </p:cBhvr>
                                      <p:to>
                                        <p:strVal val="visible"/>
                                      </p:to>
                                    </p:set>
                                    <p:animEffect transition="in" filter="dissolve">
                                      <p:cBhvr>
                                        <p:cTn id="11" dur="1000"/>
                                        <p:tgtEl>
                                          <p:spTgt spid="4065"/>
                                        </p:tgtEl>
                                      </p:cBhvr>
                                    </p:animEffect>
                                  </p:childTnLst>
                                </p:cTn>
                              </p:par>
                            </p:childTnLst>
                          </p:cTn>
                        </p:par>
                        <p:par>
                          <p:cTn id="12" fill="hold">
                            <p:stCondLst>
                              <p:cond delay="2000"/>
                            </p:stCondLst>
                            <p:childTnLst>
                              <p:par>
                                <p:cTn id="13" presetID="23" presetClass="entr" presetSubtype="16" fill="hold" grpId="3" nodeType="afterEffect">
                                  <p:stCondLst>
                                    <p:cond delay="0"/>
                                  </p:stCondLst>
                                  <p:iterate>
                                    <p:tmAbs val="0"/>
                                  </p:iterate>
                                  <p:childTnLst>
                                    <p:set>
                                      <p:cBhvr>
                                        <p:cTn id="14" fill="hold"/>
                                        <p:tgtEl>
                                          <p:spTgt spid="4068"/>
                                        </p:tgtEl>
                                        <p:attrNameLst>
                                          <p:attrName>style.visibility</p:attrName>
                                        </p:attrNameLst>
                                      </p:cBhvr>
                                      <p:to>
                                        <p:strVal val="visible"/>
                                      </p:to>
                                    </p:set>
                                    <p:anim calcmode="lin" valueType="num">
                                      <p:cBhvr>
                                        <p:cTn id="15" dur="1000" fill="hold"/>
                                        <p:tgtEl>
                                          <p:spTgt spid="4068"/>
                                        </p:tgtEl>
                                        <p:attrNameLst>
                                          <p:attrName>ppt_w</p:attrName>
                                        </p:attrNameLst>
                                      </p:cBhvr>
                                      <p:tavLst>
                                        <p:tav tm="0">
                                          <p:val>
                                            <p:fltVal val="0"/>
                                          </p:val>
                                        </p:tav>
                                        <p:tav tm="100000">
                                          <p:val>
                                            <p:strVal val="#ppt_w"/>
                                          </p:val>
                                        </p:tav>
                                      </p:tavLst>
                                    </p:anim>
                                    <p:anim calcmode="lin" valueType="num">
                                      <p:cBhvr>
                                        <p:cTn id="16" dur="1000" fill="hold"/>
                                        <p:tgtEl>
                                          <p:spTgt spid="4068"/>
                                        </p:tgtEl>
                                        <p:attrNameLst>
                                          <p:attrName>ppt_h</p:attrName>
                                        </p:attrNameLst>
                                      </p:cBhvr>
                                      <p:tavLst>
                                        <p:tav tm="0">
                                          <p:val>
                                            <p:fltVal val="0"/>
                                          </p:val>
                                        </p:tav>
                                        <p:tav tm="100000">
                                          <p:val>
                                            <p:strVal val="#ppt_h"/>
                                          </p:val>
                                        </p:tav>
                                      </p:tavLst>
                                    </p:anim>
                                  </p:childTnLst>
                                </p:cTn>
                              </p:par>
                            </p:childTnLst>
                          </p:cTn>
                        </p:par>
                        <p:par>
                          <p:cTn id="17" fill="hold">
                            <p:stCondLst>
                              <p:cond delay="3000"/>
                            </p:stCondLst>
                            <p:childTnLst>
                              <p:par>
                                <p:cTn id="18" presetID="9" presetClass="entr" fill="hold" grpId="4" nodeType="afterEffect">
                                  <p:stCondLst>
                                    <p:cond delay="0"/>
                                  </p:stCondLst>
                                  <p:iterate>
                                    <p:tmAbs val="0"/>
                                  </p:iterate>
                                  <p:childTnLst>
                                    <p:set>
                                      <p:cBhvr>
                                        <p:cTn id="19" fill="hold"/>
                                        <p:tgtEl>
                                          <p:spTgt spid="4072"/>
                                        </p:tgtEl>
                                        <p:attrNameLst>
                                          <p:attrName>style.visibility</p:attrName>
                                        </p:attrNameLst>
                                      </p:cBhvr>
                                      <p:to>
                                        <p:strVal val="visible"/>
                                      </p:to>
                                    </p:set>
                                    <p:animEffect transition="in" filter="dissolve">
                                      <p:cBhvr>
                                        <p:cTn id="20" dur="2000"/>
                                        <p:tgtEl>
                                          <p:spTgt spid="4072"/>
                                        </p:tgtEl>
                                      </p:cBhvr>
                                    </p:animEffect>
                                  </p:childTnLst>
                                </p:cTn>
                              </p:par>
                            </p:childTnLst>
                          </p:cTn>
                        </p:par>
                        <p:par>
                          <p:cTn id="21" fill="hold">
                            <p:stCondLst>
                              <p:cond delay="5000"/>
                            </p:stCondLst>
                            <p:childTnLst>
                              <p:par>
                                <p:cTn id="22" presetID="22" presetClass="entr" presetSubtype="8" fill="hold" grpId="5" nodeType="afterEffect">
                                  <p:stCondLst>
                                    <p:cond delay="0"/>
                                  </p:stCondLst>
                                  <p:iterate>
                                    <p:tmAbs val="0"/>
                                  </p:iterate>
                                  <p:childTnLst>
                                    <p:set>
                                      <p:cBhvr>
                                        <p:cTn id="23" fill="hold"/>
                                        <p:tgtEl>
                                          <p:spTgt spid="4069"/>
                                        </p:tgtEl>
                                        <p:attrNameLst>
                                          <p:attrName>style.visibility</p:attrName>
                                        </p:attrNameLst>
                                      </p:cBhvr>
                                      <p:to>
                                        <p:strVal val="visible"/>
                                      </p:to>
                                    </p:set>
                                    <p:animEffect transition="in" filter="wipe(left)">
                                      <p:cBhvr>
                                        <p:cTn id="24" dur="2000"/>
                                        <p:tgtEl>
                                          <p:spTgt spid="4069"/>
                                        </p:tgtEl>
                                      </p:cBhvr>
                                    </p:animEffect>
                                  </p:childTnLst>
                                </p:cTn>
                              </p:par>
                            </p:childTnLst>
                          </p:cTn>
                        </p:par>
                        <p:par>
                          <p:cTn id="25" fill="hold">
                            <p:stCondLst>
                              <p:cond delay="7000"/>
                            </p:stCondLst>
                            <p:childTnLst>
                              <p:par>
                                <p:cTn id="26" presetID="22" presetClass="entr" presetSubtype="8" fill="hold" grpId="6" nodeType="afterEffect">
                                  <p:stCondLst>
                                    <p:cond delay="0"/>
                                  </p:stCondLst>
                                  <p:iterate>
                                    <p:tmAbs val="0"/>
                                  </p:iterate>
                                  <p:childTnLst>
                                    <p:set>
                                      <p:cBhvr>
                                        <p:cTn id="27" fill="hold"/>
                                        <p:tgtEl>
                                          <p:spTgt spid="4075"/>
                                        </p:tgtEl>
                                        <p:attrNameLst>
                                          <p:attrName>style.visibility</p:attrName>
                                        </p:attrNameLst>
                                      </p:cBhvr>
                                      <p:to>
                                        <p:strVal val="visible"/>
                                      </p:to>
                                    </p:set>
                                    <p:animEffect transition="in" filter="wipe(left)">
                                      <p:cBhvr>
                                        <p:cTn id="28" dur="2000"/>
                                        <p:tgtEl>
                                          <p:spTgt spid="4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 grpId="1" animBg="1" advAuto="0"/>
      <p:bldP spid="4065" grpId="2" animBg="1" advAuto="0"/>
      <p:bldP spid="4068" grpId="3" animBg="1" advAuto="0"/>
      <p:bldP spid="4069" grpId="5" animBg="1" advAuto="0"/>
      <p:bldP spid="4072" grpId="4" animBg="1" advAuto="0"/>
      <p:bldP spid="4075" grpId="6"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Rectangle 2"/>
          <p:cNvSpPr/>
          <p:nvPr/>
        </p:nvSpPr>
        <p:spPr>
          <a:xfrm>
            <a:off x="0" y="0"/>
            <a:ext cx="9144000" cy="6858000"/>
          </a:xfrm>
          <a:prstGeom prst="rect">
            <a:avLst/>
          </a:prstGeom>
          <a:gradFill>
            <a:gsLst>
              <a:gs pos="0">
                <a:srgbClr val="000000"/>
              </a:gs>
              <a:gs pos="50000">
                <a:srgbClr val="2828FF"/>
              </a:gs>
              <a:gs pos="100000">
                <a:srgbClr val="000000"/>
              </a:gs>
            </a:gsLst>
            <a:lin ang="5400000"/>
          </a:gra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80" name="Rectangle 3"/>
          <p:cNvSpPr/>
          <p:nvPr/>
        </p:nvSpPr>
        <p:spPr>
          <a:xfrm>
            <a:off x="682625" y="763587"/>
            <a:ext cx="8064500" cy="5705476"/>
          </a:xfrm>
          <a:prstGeom prst="rect">
            <a:avLst/>
          </a:prstGeom>
          <a:solidFill>
            <a:srgbClr val="000000"/>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pic>
        <p:nvPicPr>
          <p:cNvPr id="4081" name="Picture 4" descr="Picture 4"/>
          <p:cNvPicPr>
            <a:picLocks noChangeAspect="1"/>
          </p:cNvPicPr>
          <p:nvPr/>
        </p:nvPicPr>
        <p:blipFill>
          <a:blip r:embed="rId3">
            <a:extLst/>
          </a:blip>
          <a:stretch>
            <a:fillRect/>
          </a:stretch>
        </p:blipFill>
        <p:spPr>
          <a:xfrm>
            <a:off x="627062" y="650875"/>
            <a:ext cx="7854951" cy="5648325"/>
          </a:xfrm>
          <a:prstGeom prst="rect">
            <a:avLst/>
          </a:prstGeom>
          <a:ln w="12700">
            <a:miter lim="400000"/>
          </a:ln>
        </p:spPr>
      </p:pic>
      <p:pic>
        <p:nvPicPr>
          <p:cNvPr id="4082" name="Picture 7" descr="Picture 7"/>
          <p:cNvPicPr>
            <a:picLocks noChangeAspect="1"/>
          </p:cNvPicPr>
          <p:nvPr/>
        </p:nvPicPr>
        <p:blipFill>
          <a:blip r:embed="rId4">
            <a:extLst/>
          </a:blip>
          <a:stretch>
            <a:fillRect/>
          </a:stretch>
        </p:blipFill>
        <p:spPr>
          <a:xfrm>
            <a:off x="635000" y="619125"/>
            <a:ext cx="7853364" cy="5649913"/>
          </a:xfrm>
          <a:prstGeom prst="rect">
            <a:avLst/>
          </a:prstGeom>
          <a:ln w="12700">
            <a:miter lim="400000"/>
          </a:ln>
        </p:spPr>
      </p:pic>
      <p:sp>
        <p:nvSpPr>
          <p:cNvPr id="4083" name="Rectangle 8"/>
          <p:cNvSpPr/>
          <p:nvPr/>
        </p:nvSpPr>
        <p:spPr>
          <a:xfrm>
            <a:off x="620712" y="3125788"/>
            <a:ext cx="7858126" cy="631826"/>
          </a:xfrm>
          <a:prstGeom prst="rect">
            <a:avLst/>
          </a:prstGeom>
          <a:solidFill>
            <a:srgbClr val="080808">
              <a:alpha val="50195"/>
            </a:srgbClr>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84" name="Rectangle 12"/>
          <p:cNvSpPr/>
          <p:nvPr/>
        </p:nvSpPr>
        <p:spPr>
          <a:xfrm>
            <a:off x="619124" y="598487"/>
            <a:ext cx="7869240" cy="5640389"/>
          </a:xfrm>
          <a:prstGeom prst="rect">
            <a:avLst/>
          </a:prstGeom>
          <a:ln w="190500">
            <a:solidFill>
              <a:srgbClr val="790015"/>
            </a:solidFill>
            <a:miter/>
          </a:ln>
          <a:effectLst>
            <a:outerShdw blurRad="63500" rotWithShape="0">
              <a:srgbClr val="919191">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85" name="Text Box 13"/>
          <p:cNvSpPr txBox="1"/>
          <p:nvPr/>
        </p:nvSpPr>
        <p:spPr>
          <a:xfrm>
            <a:off x="519287" y="6466487"/>
            <a:ext cx="836264" cy="2147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©2006 TBBMI</a:t>
            </a:r>
          </a:p>
        </p:txBody>
      </p:sp>
      <p:sp>
        <p:nvSpPr>
          <p:cNvPr id="4086" name="WordArt 18"/>
          <p:cNvSpPr txBox="1"/>
          <p:nvPr/>
        </p:nvSpPr>
        <p:spPr>
          <a:xfrm>
            <a:off x="354012" y="381000"/>
            <a:ext cx="8113712" cy="5880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algn="ctr" defTabSz="411479">
              <a:defRPr sz="10395">
                <a:solidFill>
                  <a:srgbClr val="707070"/>
                </a:solidFill>
                <a:latin typeface="Impact"/>
                <a:ea typeface="Impact"/>
                <a:cs typeface="Impact"/>
                <a:sym typeface="Impact"/>
              </a:defRPr>
            </a:pPr>
            <a:r>
              <a:t>अब…</a:t>
            </a:r>
            <a:endParaRPr sz="2880">
              <a:solidFill>
                <a:srgbClr val="000000"/>
              </a:solidFill>
            </a:endParaRPr>
          </a:p>
          <a:p>
            <a:pPr algn="ctr" defTabSz="411479">
              <a:defRPr sz="10395">
                <a:solidFill>
                  <a:srgbClr val="707070"/>
                </a:solidFill>
                <a:latin typeface="Impact"/>
                <a:ea typeface="Impact"/>
                <a:cs typeface="Impact"/>
                <a:sym typeface="Impact"/>
              </a:defRPr>
            </a:pPr>
            <a:r>
              <a:t>यसलाई चिरौ </a:t>
            </a:r>
            <a:br/>
            <a:r>
              <a:t>र हेरौ...</a:t>
            </a:r>
          </a:p>
        </p:txBody>
      </p:sp>
      <p:sp>
        <p:nvSpPr>
          <p:cNvPr id="4087" name="Rectangle 14"/>
          <p:cNvSpPr txBox="1"/>
          <p:nvPr/>
        </p:nvSpPr>
        <p:spPr>
          <a:xfrm>
            <a:off x="7585232" y="6428105"/>
            <a:ext cx="656913"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4088" name="Rectangle 15"/>
          <p:cNvSpPr txBox="1"/>
          <p:nvPr/>
        </p:nvSpPr>
        <p:spPr>
          <a:xfrm>
            <a:off x="8131766" y="6429692"/>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03</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4" name="Rectangle 2"/>
          <p:cNvSpPr txBox="1">
            <a:spLocks noGrp="1"/>
          </p:cNvSpPr>
          <p:nvPr>
            <p:ph type="title"/>
          </p:nvPr>
        </p:nvSpPr>
        <p:spPr>
          <a:xfrm>
            <a:off x="5292080" y="457200"/>
            <a:ext cx="3851920" cy="1459633"/>
          </a:xfrm>
          <a:prstGeom prst="rect">
            <a:avLst/>
          </a:prstGeom>
        </p:spPr>
        <p:txBody>
          <a:bodyPr/>
          <a:lstStyle>
            <a:lvl1pPr>
              <a:defRPr b="1" u="sng"/>
            </a:lvl1pPr>
          </a:lstStyle>
          <a:p>
            <a:r>
              <a:t>कोर्सका नोटहरू </a:t>
            </a:r>
          </a:p>
        </p:txBody>
      </p:sp>
      <p:sp>
        <p:nvSpPr>
          <p:cNvPr id="3895" name="Rectangle 3"/>
          <p:cNvSpPr txBox="1">
            <a:spLocks noGrp="1"/>
          </p:cNvSpPr>
          <p:nvPr>
            <p:ph type="body" sz="half" idx="1"/>
          </p:nvPr>
        </p:nvSpPr>
        <p:spPr>
          <a:xfrm>
            <a:off x="5230665" y="1981200"/>
            <a:ext cx="4309886" cy="4114800"/>
          </a:xfrm>
          <a:prstGeom prst="rect">
            <a:avLst/>
          </a:prstGeom>
        </p:spPr>
        <p:txBody>
          <a:bodyPr/>
          <a:lstStyle/>
          <a:p>
            <a:pPr marL="534987" indent="-534987">
              <a:spcBef>
                <a:spcPts val="700"/>
              </a:spcBef>
              <a:defRPr sz="3200" b="1"/>
            </a:pPr>
            <a:r>
              <a:t>पुस्तक १</a:t>
            </a:r>
          </a:p>
          <a:p>
            <a:pPr marL="992187" lvl="1" indent="-534987">
              <a:spcBef>
                <a:spcPts val="700"/>
              </a:spcBef>
              <a:buSzPct val="85000"/>
              <a:buChar char="□"/>
              <a:defRPr sz="3200" b="1"/>
            </a:pPr>
            <a:r>
              <a:t>उत्पत्ती - एस्थर</a:t>
            </a:r>
          </a:p>
          <a:p>
            <a:pPr marL="534987" indent="-534987">
              <a:spcBef>
                <a:spcPts val="700"/>
              </a:spcBef>
              <a:defRPr sz="3200" b="1"/>
            </a:pPr>
            <a:r>
              <a:t>पुस्तक २</a:t>
            </a:r>
          </a:p>
          <a:p>
            <a:pPr marL="992187" lvl="1" indent="-534987">
              <a:spcBef>
                <a:spcPts val="700"/>
              </a:spcBef>
              <a:buSzPct val="85000"/>
              <a:buChar char="□"/>
              <a:defRPr sz="3200" b="1"/>
            </a:pPr>
            <a:r>
              <a:t>अय्युब - मलाकी</a:t>
            </a:r>
          </a:p>
        </p:txBody>
      </p:sp>
      <p:pic>
        <p:nvPicPr>
          <p:cNvPr id="3896" name="Picture 5" descr="Picture 5"/>
          <p:cNvPicPr>
            <a:picLocks noChangeAspect="1"/>
          </p:cNvPicPr>
          <p:nvPr/>
        </p:nvPicPr>
        <p:blipFill>
          <a:blip r:embed="rId2">
            <a:extLst/>
          </a:blip>
          <a:stretch>
            <a:fillRect/>
          </a:stretch>
        </p:blipFill>
        <p:spPr>
          <a:xfrm rot="5724637">
            <a:off x="-966788" y="1030287"/>
            <a:ext cx="5797551" cy="4098926"/>
          </a:xfrm>
          <a:prstGeom prst="rect">
            <a:avLst/>
          </a:prstGeom>
          <a:ln w="12700">
            <a:miter lim="400000"/>
          </a:ln>
        </p:spPr>
      </p:pic>
      <p:pic>
        <p:nvPicPr>
          <p:cNvPr id="3897" name="Picture 6" descr="Picture 6"/>
          <p:cNvPicPr>
            <a:picLocks noChangeAspect="1"/>
          </p:cNvPicPr>
          <p:nvPr/>
        </p:nvPicPr>
        <p:blipFill>
          <a:blip r:embed="rId3">
            <a:extLst/>
          </a:blip>
          <a:stretch>
            <a:fillRect/>
          </a:stretch>
        </p:blipFill>
        <p:spPr>
          <a:xfrm rot="5141783">
            <a:off x="160192" y="1728788"/>
            <a:ext cx="6067426" cy="428942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8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 grpId="1" animBg="1" advAuto="0"/>
      <p:bldP spid="3897"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2"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4093" name="Text Box 3"/>
          <p:cNvSpPr txBox="1"/>
          <p:nvPr/>
        </p:nvSpPr>
        <p:spPr>
          <a:xfrm>
            <a:off x="1867676" y="5591492"/>
            <a:ext cx="5537236" cy="396241"/>
          </a:xfrm>
          <a:prstGeom prst="rect">
            <a:avLst/>
          </a:prstGeom>
          <a:ln w="12700">
            <a:miter lim="400000"/>
          </a:ln>
          <a:effectLst>
            <a:outerShdw blurRad="63500" dist="102391" dir="1784693"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b="1">
                <a:solidFill>
                  <a:srgbClr val="FAFD00"/>
                </a:solidFill>
                <a:effectLst>
                  <a:outerShdw blurRad="38100" dist="38100" dir="2700000" rotWithShape="0">
                    <a:srgbClr val="000000"/>
                  </a:outerShdw>
                </a:effectLst>
                <a:latin typeface="Times"/>
                <a:ea typeface="Times"/>
                <a:cs typeface="Times"/>
                <a:sym typeface="Times"/>
              </a:defRPr>
            </a:lvl1pPr>
          </a:lstStyle>
          <a:p>
            <a:r>
              <a:t>A Ministry of ScriptureTechnologies International</a:t>
            </a:r>
          </a:p>
        </p:txBody>
      </p:sp>
      <p:sp>
        <p:nvSpPr>
          <p:cNvPr id="4094" name="Freeform 4"/>
          <p:cNvSpPr/>
          <p:nvPr/>
        </p:nvSpPr>
        <p:spPr>
          <a:xfrm>
            <a:off x="654050" y="6175375"/>
            <a:ext cx="269876" cy="161926"/>
          </a:xfrm>
          <a:custGeom>
            <a:avLst/>
            <a:gdLst/>
            <a:ahLst/>
            <a:cxnLst>
              <a:cxn ang="0">
                <a:pos x="wd2" y="hd2"/>
              </a:cxn>
              <a:cxn ang="5400000">
                <a:pos x="wd2" y="hd2"/>
              </a:cxn>
              <a:cxn ang="10800000">
                <a:pos x="wd2" y="hd2"/>
              </a:cxn>
              <a:cxn ang="16200000">
                <a:pos x="wd2" y="hd2"/>
              </a:cxn>
            </a:cxnLst>
            <a:rect l="0" t="0" r="r" b="b"/>
            <a:pathLst>
              <a:path w="21600" h="21600" extrusionOk="0">
                <a:moveTo>
                  <a:pt x="508" y="4235"/>
                </a:moveTo>
                <a:lnTo>
                  <a:pt x="1525" y="3812"/>
                </a:lnTo>
                <a:lnTo>
                  <a:pt x="2033" y="3812"/>
                </a:lnTo>
                <a:lnTo>
                  <a:pt x="2541" y="2965"/>
                </a:lnTo>
                <a:lnTo>
                  <a:pt x="3304" y="2541"/>
                </a:lnTo>
                <a:lnTo>
                  <a:pt x="3812" y="2541"/>
                </a:lnTo>
                <a:lnTo>
                  <a:pt x="4574" y="2118"/>
                </a:lnTo>
                <a:lnTo>
                  <a:pt x="5336" y="1271"/>
                </a:lnTo>
                <a:lnTo>
                  <a:pt x="6607" y="1271"/>
                </a:lnTo>
                <a:lnTo>
                  <a:pt x="7624" y="847"/>
                </a:lnTo>
                <a:lnTo>
                  <a:pt x="9402" y="424"/>
                </a:lnTo>
                <a:lnTo>
                  <a:pt x="10673" y="0"/>
                </a:lnTo>
                <a:lnTo>
                  <a:pt x="15247" y="0"/>
                </a:lnTo>
                <a:lnTo>
                  <a:pt x="17534" y="1271"/>
                </a:lnTo>
                <a:lnTo>
                  <a:pt x="18042" y="2118"/>
                </a:lnTo>
                <a:lnTo>
                  <a:pt x="20329" y="4659"/>
                </a:lnTo>
                <a:lnTo>
                  <a:pt x="20838" y="5506"/>
                </a:lnTo>
                <a:lnTo>
                  <a:pt x="21346" y="5929"/>
                </a:lnTo>
                <a:lnTo>
                  <a:pt x="21600" y="7200"/>
                </a:lnTo>
                <a:lnTo>
                  <a:pt x="21600" y="13976"/>
                </a:lnTo>
                <a:lnTo>
                  <a:pt x="21092" y="16518"/>
                </a:lnTo>
                <a:lnTo>
                  <a:pt x="20584" y="18212"/>
                </a:lnTo>
                <a:lnTo>
                  <a:pt x="20584" y="19059"/>
                </a:lnTo>
                <a:lnTo>
                  <a:pt x="20075" y="19482"/>
                </a:lnTo>
                <a:lnTo>
                  <a:pt x="19567" y="20753"/>
                </a:lnTo>
                <a:lnTo>
                  <a:pt x="19059" y="21176"/>
                </a:lnTo>
                <a:lnTo>
                  <a:pt x="18042" y="21600"/>
                </a:lnTo>
                <a:lnTo>
                  <a:pt x="13976" y="21600"/>
                </a:lnTo>
                <a:lnTo>
                  <a:pt x="12452" y="20753"/>
                </a:lnTo>
                <a:lnTo>
                  <a:pt x="10927" y="19482"/>
                </a:lnTo>
                <a:lnTo>
                  <a:pt x="10165" y="19059"/>
                </a:lnTo>
                <a:lnTo>
                  <a:pt x="9656" y="18635"/>
                </a:lnTo>
                <a:lnTo>
                  <a:pt x="9148" y="17788"/>
                </a:lnTo>
                <a:lnTo>
                  <a:pt x="8640" y="17365"/>
                </a:lnTo>
                <a:lnTo>
                  <a:pt x="7878" y="16518"/>
                </a:lnTo>
                <a:lnTo>
                  <a:pt x="6353" y="15247"/>
                </a:lnTo>
                <a:lnTo>
                  <a:pt x="5591" y="14824"/>
                </a:lnTo>
                <a:lnTo>
                  <a:pt x="4828" y="13976"/>
                </a:lnTo>
                <a:lnTo>
                  <a:pt x="4320" y="13129"/>
                </a:lnTo>
                <a:lnTo>
                  <a:pt x="3812" y="12706"/>
                </a:lnTo>
                <a:lnTo>
                  <a:pt x="2795" y="11012"/>
                </a:lnTo>
                <a:lnTo>
                  <a:pt x="2033" y="10165"/>
                </a:lnTo>
                <a:lnTo>
                  <a:pt x="1271" y="9741"/>
                </a:lnTo>
                <a:lnTo>
                  <a:pt x="762" y="9318"/>
                </a:lnTo>
                <a:lnTo>
                  <a:pt x="254" y="9318"/>
                </a:lnTo>
                <a:lnTo>
                  <a:pt x="0" y="8471"/>
                </a:lnTo>
                <a:lnTo>
                  <a:pt x="0" y="7624"/>
                </a:lnTo>
                <a:lnTo>
                  <a:pt x="254" y="6776"/>
                </a:lnTo>
                <a:lnTo>
                  <a:pt x="762" y="6353"/>
                </a:lnTo>
                <a:lnTo>
                  <a:pt x="1271" y="5506"/>
                </a:lnTo>
                <a:lnTo>
                  <a:pt x="1779" y="5082"/>
                </a:lnTo>
                <a:lnTo>
                  <a:pt x="2287" y="4235"/>
                </a:lnTo>
                <a:lnTo>
                  <a:pt x="3304" y="3388"/>
                </a:lnTo>
                <a:lnTo>
                  <a:pt x="3558" y="2541"/>
                </a:lnTo>
                <a:lnTo>
                  <a:pt x="3558" y="1694"/>
                </a:lnTo>
                <a:lnTo>
                  <a:pt x="4574" y="2965"/>
                </a:lnTo>
                <a:lnTo>
                  <a:pt x="3558" y="2541"/>
                </a:lnTo>
                <a:lnTo>
                  <a:pt x="3304" y="424"/>
                </a:lnTo>
              </a:path>
            </a:pathLst>
          </a:custGeom>
          <a:solidFill>
            <a:srgbClr val="FFFFFF"/>
          </a:solidFill>
          <a:ln w="12700">
            <a:miter lim="400000"/>
          </a:ln>
        </p:spPr>
        <p:txBody>
          <a:bodyPr lIns="45719" rIns="45719"/>
          <a:lstStyle/>
          <a:p>
            <a:pPr>
              <a:defRPr sz="3600">
                <a:solidFill>
                  <a:srgbClr val="000000"/>
                </a:solidFill>
                <a:latin typeface="Comic Sans MS"/>
                <a:ea typeface="Comic Sans MS"/>
                <a:cs typeface="Comic Sans MS"/>
                <a:sym typeface="Comic Sans MS"/>
              </a:defRPr>
            </a:pPr>
            <a:endParaRPr/>
          </a:p>
        </p:txBody>
      </p:sp>
      <p:sp>
        <p:nvSpPr>
          <p:cNvPr id="4095" name="Rectangle 5"/>
          <p:cNvSpPr/>
          <p:nvPr/>
        </p:nvSpPr>
        <p:spPr>
          <a:xfrm>
            <a:off x="7073900" y="2476500"/>
            <a:ext cx="1993900" cy="850900"/>
          </a:xfrm>
          <a:prstGeom prst="rect">
            <a:avLst/>
          </a:prstGeom>
          <a:solidFill>
            <a:srgbClr val="FFFFFF"/>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96" name="Rectangle 6"/>
          <p:cNvSpPr/>
          <p:nvPr/>
        </p:nvSpPr>
        <p:spPr>
          <a:xfrm rot="763286">
            <a:off x="381000" y="4343400"/>
            <a:ext cx="685800" cy="914400"/>
          </a:xfrm>
          <a:prstGeom prst="rect">
            <a:avLst/>
          </a:prstGeom>
          <a:solidFill>
            <a:srgbClr val="FFFFFF"/>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97" name="Rectangle 7"/>
          <p:cNvSpPr/>
          <p:nvPr/>
        </p:nvSpPr>
        <p:spPr>
          <a:xfrm>
            <a:off x="0" y="0"/>
            <a:ext cx="9144000" cy="6858000"/>
          </a:xfrm>
          <a:prstGeom prst="rect">
            <a:avLst/>
          </a:prstGeom>
          <a:gradFill>
            <a:gsLst>
              <a:gs pos="0">
                <a:srgbClr val="17223D"/>
              </a:gs>
              <a:gs pos="50000">
                <a:srgbClr val="618FFD"/>
              </a:gs>
              <a:gs pos="100000">
                <a:srgbClr val="17223D"/>
              </a:gs>
            </a:gsLst>
            <a:lin ang="5400000"/>
          </a:gradFill>
          <a:ln w="12700">
            <a:solidFill>
              <a:srgbClr val="000000"/>
            </a:solidFill>
            <a:miter/>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098" name="Rectangle 11"/>
          <p:cNvSpPr txBox="1"/>
          <p:nvPr/>
        </p:nvSpPr>
        <p:spPr>
          <a:xfrm>
            <a:off x="854075" y="1493837"/>
            <a:ext cx="7299325" cy="1369061"/>
          </a:xfrm>
          <a:prstGeom prst="rect">
            <a:avLst/>
          </a:prstGeom>
          <a:ln w="12700">
            <a:miter lim="400000"/>
          </a:ln>
          <a:effectLst>
            <a:outerShdw blurRad="63500" dist="107762"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lnSpc>
                <a:spcPct val="70000"/>
              </a:lnSpc>
              <a:spcBef>
                <a:spcPts val="4300"/>
              </a:spcBef>
              <a:defRPr sz="7200" b="1">
                <a:solidFill>
                  <a:srgbClr val="FFFF00"/>
                </a:solidFill>
                <a:latin typeface="Times"/>
                <a:ea typeface="Times"/>
                <a:cs typeface="Times"/>
                <a:sym typeface="Times"/>
              </a:defRPr>
            </a:pPr>
            <a:r>
              <a:t>“खुल्ला”</a:t>
            </a:r>
            <a:r>
              <a:rPr>
                <a:solidFill>
                  <a:srgbClr val="000000"/>
                </a:solidFill>
              </a:rPr>
              <a:t> </a:t>
            </a:r>
            <a:r>
              <a:t>बाइबल</a:t>
            </a:r>
          </a:p>
        </p:txBody>
      </p:sp>
      <p:sp>
        <p:nvSpPr>
          <p:cNvPr id="4099" name="Line 12"/>
          <p:cNvSpPr/>
          <p:nvPr/>
        </p:nvSpPr>
        <p:spPr>
          <a:xfrm>
            <a:off x="338138" y="330200"/>
            <a:ext cx="8577262" cy="0"/>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0" name="Line 13"/>
          <p:cNvSpPr/>
          <p:nvPr/>
        </p:nvSpPr>
        <p:spPr>
          <a:xfrm>
            <a:off x="338138" y="500062"/>
            <a:ext cx="8577262" cy="1"/>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1" name="Line 14"/>
          <p:cNvSpPr/>
          <p:nvPr/>
        </p:nvSpPr>
        <p:spPr>
          <a:xfrm>
            <a:off x="338138" y="668337"/>
            <a:ext cx="8577262" cy="1"/>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2" name="Line 16"/>
          <p:cNvSpPr/>
          <p:nvPr/>
        </p:nvSpPr>
        <p:spPr>
          <a:xfrm>
            <a:off x="522287" y="6426200"/>
            <a:ext cx="8407401" cy="0"/>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3" name="Line 17"/>
          <p:cNvSpPr/>
          <p:nvPr/>
        </p:nvSpPr>
        <p:spPr>
          <a:xfrm>
            <a:off x="522287" y="6256337"/>
            <a:ext cx="8407401" cy="1"/>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4" name="Rectangle 18"/>
          <p:cNvSpPr txBox="1"/>
          <p:nvPr/>
        </p:nvSpPr>
        <p:spPr>
          <a:xfrm>
            <a:off x="862012" y="3116262"/>
            <a:ext cx="3314701" cy="1909573"/>
          </a:xfrm>
          <a:prstGeom prst="rect">
            <a:avLst/>
          </a:prstGeom>
          <a:ln w="12700">
            <a:miter lim="400000"/>
          </a:ln>
          <a:effectLst>
            <a:outerShdw blurRad="63500" dist="53882"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lgn="ctr">
              <a:lnSpc>
                <a:spcPct val="60000"/>
              </a:lnSpc>
              <a:spcBef>
                <a:spcPts val="1900"/>
              </a:spcBef>
              <a:defRPr sz="3200" b="1">
                <a:solidFill>
                  <a:srgbClr val="66FFFF"/>
                </a:solidFill>
                <a:latin typeface="Times"/>
                <a:ea typeface="Times"/>
                <a:cs typeface="Times"/>
                <a:sym typeface="Times"/>
              </a:defRPr>
            </a:pPr>
            <a:r>
              <a:t>भागहरू </a:t>
            </a:r>
            <a:endParaRPr>
              <a:solidFill>
                <a:srgbClr val="000000"/>
              </a:solidFill>
            </a:endParaRPr>
          </a:p>
          <a:p>
            <a:pPr algn="ctr">
              <a:lnSpc>
                <a:spcPct val="60000"/>
              </a:lnSpc>
              <a:spcBef>
                <a:spcPts val="1900"/>
              </a:spcBef>
              <a:defRPr sz="3200" b="1">
                <a:solidFill>
                  <a:srgbClr val="66FFFF"/>
                </a:solidFill>
                <a:latin typeface="Times"/>
                <a:ea typeface="Times"/>
                <a:cs typeface="Times"/>
                <a:sym typeface="Times"/>
              </a:defRPr>
            </a:pPr>
            <a:r>
              <a:t>र</a:t>
            </a:r>
            <a:endParaRPr>
              <a:solidFill>
                <a:srgbClr val="000000"/>
              </a:solidFill>
            </a:endParaRPr>
          </a:p>
          <a:p>
            <a:pPr algn="ctr">
              <a:lnSpc>
                <a:spcPct val="60000"/>
              </a:lnSpc>
              <a:spcBef>
                <a:spcPts val="1900"/>
              </a:spcBef>
              <a:defRPr sz="3200" b="1">
                <a:solidFill>
                  <a:srgbClr val="66FFFF"/>
                </a:solidFill>
                <a:latin typeface="Times"/>
                <a:ea typeface="Times"/>
                <a:cs typeface="Times"/>
                <a:sym typeface="Times"/>
              </a:defRPr>
            </a:pPr>
            <a:r>
              <a:t>टुक्राहरू</a:t>
            </a:r>
          </a:p>
        </p:txBody>
      </p:sp>
      <p:pic>
        <p:nvPicPr>
          <p:cNvPr id="4105" name="Picture 22" descr="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175" y="2243138"/>
            <a:ext cx="4703763" cy="3303588"/>
          </a:xfrm>
          <a:prstGeom prst="rect">
            <a:avLst/>
          </a:prstGeom>
          <a:ln w="12700">
            <a:miter lim="400000"/>
          </a:ln>
          <a:effectLst>
            <a:outerShdw blurRad="63500" dist="81320" dir="2319588" rotWithShape="0">
              <a:srgbClr val="000000">
                <a:alpha val="74998"/>
              </a:srgbClr>
            </a:outerShdw>
          </a:effectLst>
        </p:spPr>
      </p:pic>
      <p:sp>
        <p:nvSpPr>
          <p:cNvPr id="4106" name="Text Box 23"/>
          <p:cNvSpPr txBox="1"/>
          <p:nvPr/>
        </p:nvSpPr>
        <p:spPr>
          <a:xfrm>
            <a:off x="561974" y="5489575"/>
            <a:ext cx="8145465" cy="674014"/>
          </a:xfrm>
          <a:prstGeom prst="rect">
            <a:avLst/>
          </a:prstGeom>
          <a:ln w="12700">
            <a:miter lim="400000"/>
          </a:ln>
          <a:effectLst>
            <a:outerShdw blurRad="63500" dist="81320" dir="3080412"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b="1">
                <a:solidFill>
                  <a:srgbClr val="21ED11"/>
                </a:solidFill>
                <a:latin typeface="Comic Sans MS"/>
                <a:ea typeface="Comic Sans MS"/>
                <a:cs typeface="Comic Sans MS"/>
                <a:sym typeface="Comic Sans MS"/>
              </a:defRPr>
            </a:lvl1pPr>
          </a:lstStyle>
          <a:p>
            <a:r>
              <a:t>व्यवस्थित…अग्रगामी...शाश्वत</a:t>
            </a:r>
          </a:p>
        </p:txBody>
      </p:sp>
      <p:sp>
        <p:nvSpPr>
          <p:cNvPr id="4107" name="Text Box 24"/>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108" name="Line 26"/>
          <p:cNvSpPr/>
          <p:nvPr/>
        </p:nvSpPr>
        <p:spPr>
          <a:xfrm>
            <a:off x="503237" y="6592888"/>
            <a:ext cx="8407401" cy="1"/>
          </a:xfrm>
          <a:prstGeom prst="line">
            <a:avLst/>
          </a:prstGeom>
          <a:ln w="25400">
            <a:solidFill>
              <a:srgbClr val="FC0128"/>
            </a:solidFill>
          </a:ln>
          <a:effectLst>
            <a:outerShdw blurRad="63500" dist="38099" dir="2700000" rotWithShape="0">
              <a:srgbClr val="000000">
                <a:alpha val="74998"/>
              </a:srgbClr>
            </a:outerShdw>
          </a:effectLst>
        </p:spPr>
        <p:txBody>
          <a:bodyPr lIns="45719" rIns="45719"/>
          <a:lstStyle/>
          <a:p>
            <a:pPr>
              <a:defRPr>
                <a:solidFill>
                  <a:srgbClr val="FFFFFF"/>
                </a:solidFill>
              </a:defRPr>
            </a:pPr>
            <a:endParaRPr/>
          </a:p>
        </p:txBody>
      </p:sp>
      <p:sp>
        <p:nvSpPr>
          <p:cNvPr id="4109" name="Text Box 33"/>
          <p:cNvSpPr txBox="1"/>
          <p:nvPr/>
        </p:nvSpPr>
        <p:spPr>
          <a:xfrm>
            <a:off x="519287" y="6407749"/>
            <a:ext cx="836264" cy="21470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©2006 TBBMI</a:t>
            </a:r>
          </a:p>
        </p:txBody>
      </p:sp>
      <p:sp>
        <p:nvSpPr>
          <p:cNvPr id="4110" name="Rectangle 34"/>
          <p:cNvSpPr txBox="1"/>
          <p:nvPr/>
        </p:nvSpPr>
        <p:spPr>
          <a:xfrm>
            <a:off x="7586818" y="6382067"/>
            <a:ext cx="656914"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9.65.06.</a:t>
            </a:r>
          </a:p>
        </p:txBody>
      </p:sp>
      <p:sp>
        <p:nvSpPr>
          <p:cNvPr id="4111" name="Rectangle 35"/>
          <p:cNvSpPr txBox="1"/>
          <p:nvPr/>
        </p:nvSpPr>
        <p:spPr>
          <a:xfrm>
            <a:off x="8131766" y="6382067"/>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04</a:t>
            </a:r>
          </a:p>
        </p:txBody>
      </p:sp>
      <p:sp>
        <p:nvSpPr>
          <p:cNvPr id="4112" name="Text Box 36"/>
          <p:cNvSpPr txBox="1"/>
          <p:nvPr/>
        </p:nvSpPr>
        <p:spPr>
          <a:xfrm>
            <a:off x="8393113" y="6343650"/>
            <a:ext cx="582613" cy="383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4104"/>
                                        </p:tgtEl>
                                        <p:attrNameLst>
                                          <p:attrName>style.visibility</p:attrName>
                                        </p:attrNameLst>
                                      </p:cBhvr>
                                      <p:to>
                                        <p:strVal val="visible"/>
                                      </p:to>
                                    </p:set>
                                    <p:anim calcmode="lin" valueType="num">
                                      <p:cBhvr>
                                        <p:cTn id="13" dur="500" fill="hold"/>
                                        <p:tgtEl>
                                          <p:spTgt spid="4104"/>
                                        </p:tgtEl>
                                        <p:attrNameLst>
                                          <p:attrName>ppt_w</p:attrName>
                                        </p:attrNameLst>
                                      </p:cBhvr>
                                      <p:tavLst>
                                        <p:tav tm="0">
                                          <p:val>
                                            <p:fltVal val="0"/>
                                          </p:val>
                                        </p:tav>
                                        <p:tav tm="100000">
                                          <p:val>
                                            <p:strVal val="#ppt_w"/>
                                          </p:val>
                                        </p:tav>
                                      </p:tavLst>
                                    </p:anim>
                                    <p:anim calcmode="lin" valueType="num">
                                      <p:cBhvr>
                                        <p:cTn id="14" dur="500" fill="hold"/>
                                        <p:tgtEl>
                                          <p:spTgt spid="410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4106"/>
                                        </p:tgtEl>
                                        <p:attrNameLst>
                                          <p:attrName>style.visibility</p:attrName>
                                        </p:attrNameLst>
                                      </p:cBhvr>
                                      <p:to>
                                        <p:strVal val="visible"/>
                                      </p:to>
                                    </p:set>
                                    <p:anim calcmode="lin" valueType="num">
                                      <p:cBhvr>
                                        <p:cTn id="19" dur="5000" fill="hold"/>
                                        <p:tgtEl>
                                          <p:spTgt spid="4106"/>
                                        </p:tgtEl>
                                        <p:attrNameLst>
                                          <p:attrName>ppt_x</p:attrName>
                                        </p:attrNameLst>
                                      </p:cBhvr>
                                      <p:tavLst>
                                        <p:tav tm="0">
                                          <p:val>
                                            <p:strVal val="1+#ppt_w/2"/>
                                          </p:val>
                                        </p:tav>
                                        <p:tav tm="100000">
                                          <p:val>
                                            <p:strVal val="#ppt_x"/>
                                          </p:val>
                                        </p:tav>
                                      </p:tavLst>
                                    </p:anim>
                                    <p:anim calcmode="lin" valueType="num">
                                      <p:cBhvr>
                                        <p:cTn id="20" dur="5000" fill="hold"/>
                                        <p:tgtEl>
                                          <p:spTgt spid="4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1" animBg="1" advAuto="0"/>
      <p:bldP spid="4104" grpId="2" animBg="1" advAuto="0"/>
      <p:bldP spid="4106"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258" name="Group 147"/>
          <p:cNvGrpSpPr/>
          <p:nvPr/>
        </p:nvGrpSpPr>
        <p:grpSpPr>
          <a:xfrm>
            <a:off x="1587" y="303213"/>
            <a:ext cx="9142413" cy="6604316"/>
            <a:chOff x="0" y="0"/>
            <a:chExt cx="9142411" cy="6604315"/>
          </a:xfrm>
        </p:grpSpPr>
        <p:pic>
          <p:nvPicPr>
            <p:cNvPr id="4116" name="Picture 2" descr="Picture 2"/>
            <p:cNvPicPr>
              <a:picLocks noChangeAspect="1"/>
            </p:cNvPicPr>
            <p:nvPr/>
          </p:nvPicPr>
          <p:blipFill>
            <a:blip r:embed="rId3">
              <a:extLst/>
            </a:blip>
            <a:stretch>
              <a:fillRect/>
            </a:stretch>
          </p:blipFill>
          <p:spPr>
            <a:xfrm>
              <a:off x="1336675" y="730249"/>
              <a:ext cx="6532562" cy="4445000"/>
            </a:xfrm>
            <a:prstGeom prst="rect">
              <a:avLst/>
            </a:prstGeom>
            <a:ln w="12700" cap="flat">
              <a:noFill/>
              <a:miter lim="400000"/>
            </a:ln>
            <a:effectLst/>
          </p:spPr>
        </p:pic>
        <p:sp>
          <p:nvSpPr>
            <p:cNvPr id="4117" name="Rectangle 3"/>
            <p:cNvSpPr/>
            <p:nvPr/>
          </p:nvSpPr>
          <p:spPr>
            <a:xfrm>
              <a:off x="4471987" y="5272086"/>
              <a:ext cx="2173288" cy="639763"/>
            </a:xfrm>
            <a:prstGeom prst="rect">
              <a:avLst/>
            </a:prstGeom>
            <a:noFill/>
            <a:ln w="254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18" name="Rectangle 4"/>
            <p:cNvSpPr/>
            <p:nvPr/>
          </p:nvSpPr>
          <p:spPr>
            <a:xfrm>
              <a:off x="4930774" y="514349"/>
              <a:ext cx="381000" cy="6096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19" name="Oval 5"/>
            <p:cNvSpPr/>
            <p:nvPr/>
          </p:nvSpPr>
          <p:spPr>
            <a:xfrm>
              <a:off x="5102224" y="711199"/>
              <a:ext cx="395289" cy="630239"/>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20" name="Rectangle 6"/>
            <p:cNvSpPr/>
            <p:nvPr/>
          </p:nvSpPr>
          <p:spPr>
            <a:xfrm>
              <a:off x="5988049" y="1044574"/>
              <a:ext cx="119063" cy="6731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21" name="Rectangle 7"/>
            <p:cNvSpPr/>
            <p:nvPr/>
          </p:nvSpPr>
          <p:spPr>
            <a:xfrm>
              <a:off x="5843587" y="1142999"/>
              <a:ext cx="419100" cy="147638"/>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22" name="Line 8"/>
            <p:cNvSpPr/>
            <p:nvPr/>
          </p:nvSpPr>
          <p:spPr>
            <a:xfrm>
              <a:off x="954087" y="911224"/>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3" name="Line 9"/>
            <p:cNvSpPr/>
            <p:nvPr/>
          </p:nvSpPr>
          <p:spPr>
            <a:xfrm>
              <a:off x="3441699" y="561974"/>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4" name="Line 10"/>
            <p:cNvSpPr/>
            <p:nvPr/>
          </p:nvSpPr>
          <p:spPr>
            <a:xfrm>
              <a:off x="3454399" y="1243012"/>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5" name="Rectangle 11"/>
            <p:cNvSpPr txBox="1"/>
            <p:nvPr/>
          </p:nvSpPr>
          <p:spPr>
            <a:xfrm>
              <a:off x="3744912" y="741362"/>
              <a:ext cx="1685925" cy="302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700"/>
                </a:spcBef>
                <a:defRPr sz="1200" b="1">
                  <a:solidFill>
                    <a:srgbClr val="000000"/>
                  </a:solidFill>
                  <a:latin typeface="Times"/>
                  <a:ea typeface="Times"/>
                  <a:cs typeface="Times"/>
                  <a:sym typeface="Times"/>
                </a:defRPr>
              </a:lvl1pPr>
            </a:lstStyle>
            <a:p>
              <a:r>
                <a:t>एब बिषय वस्तु:</a:t>
              </a:r>
            </a:p>
          </p:txBody>
        </p:sp>
        <p:sp>
          <p:nvSpPr>
            <p:cNvPr id="4126" name="Line 12"/>
            <p:cNvSpPr/>
            <p:nvPr/>
          </p:nvSpPr>
          <p:spPr>
            <a:xfrm>
              <a:off x="6619874" y="903287"/>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7" name="Line 13"/>
            <p:cNvSpPr/>
            <p:nvPr/>
          </p:nvSpPr>
          <p:spPr>
            <a:xfrm>
              <a:off x="546099" y="1725612"/>
              <a:ext cx="1817689"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8" name="Line 14"/>
            <p:cNvSpPr/>
            <p:nvPr/>
          </p:nvSpPr>
          <p:spPr>
            <a:xfrm>
              <a:off x="6802436" y="1724024"/>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29" name="Line 15"/>
            <p:cNvSpPr/>
            <p:nvPr/>
          </p:nvSpPr>
          <p:spPr>
            <a:xfrm>
              <a:off x="454024" y="2282824"/>
              <a:ext cx="1817689"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0" name="Line 16"/>
            <p:cNvSpPr/>
            <p:nvPr/>
          </p:nvSpPr>
          <p:spPr>
            <a:xfrm>
              <a:off x="6864349" y="2284411"/>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1" name="Line 17"/>
            <p:cNvSpPr/>
            <p:nvPr/>
          </p:nvSpPr>
          <p:spPr>
            <a:xfrm>
              <a:off x="204787" y="3119436"/>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2" name="Line 18"/>
            <p:cNvSpPr/>
            <p:nvPr/>
          </p:nvSpPr>
          <p:spPr>
            <a:xfrm>
              <a:off x="6926261" y="3133724"/>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3" name="Line 19"/>
            <p:cNvSpPr/>
            <p:nvPr/>
          </p:nvSpPr>
          <p:spPr>
            <a:xfrm>
              <a:off x="669924" y="5426073"/>
              <a:ext cx="1817689"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4" name="Line 20"/>
            <p:cNvSpPr/>
            <p:nvPr/>
          </p:nvSpPr>
          <p:spPr>
            <a:xfrm>
              <a:off x="6972299" y="5441948"/>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5" name="Line 21"/>
            <p:cNvSpPr/>
            <p:nvPr/>
          </p:nvSpPr>
          <p:spPr>
            <a:xfrm>
              <a:off x="2222499" y="5721348"/>
              <a:ext cx="1611313"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36" name="Rectangle 22"/>
            <p:cNvSpPr txBox="1"/>
            <p:nvPr/>
          </p:nvSpPr>
          <p:spPr>
            <a:xfrm>
              <a:off x="349249" y="665162"/>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घ(पु.क.)</a:t>
              </a:r>
            </a:p>
          </p:txBody>
        </p:sp>
        <p:sp>
          <p:nvSpPr>
            <p:cNvPr id="4137" name="Rectangle 23"/>
            <p:cNvSpPr txBox="1"/>
            <p:nvPr/>
          </p:nvSpPr>
          <p:spPr>
            <a:xfrm>
              <a:off x="6045199" y="671512"/>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घ(न.क.)</a:t>
              </a:r>
            </a:p>
          </p:txBody>
        </p:sp>
        <p:sp>
          <p:nvSpPr>
            <p:cNvPr id="4138" name="Rectangle 24"/>
            <p:cNvSpPr txBox="1"/>
            <p:nvPr/>
          </p:nvSpPr>
          <p:spPr>
            <a:xfrm>
              <a:off x="3160712" y="0"/>
              <a:ext cx="287338" cy="337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क</a:t>
              </a:r>
            </a:p>
          </p:txBody>
        </p:sp>
        <p:sp>
          <p:nvSpPr>
            <p:cNvPr id="4139" name="Rectangle 25"/>
            <p:cNvSpPr txBox="1"/>
            <p:nvPr/>
          </p:nvSpPr>
          <p:spPr>
            <a:xfrm>
              <a:off x="3162299" y="325437"/>
              <a:ext cx="317500"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ख</a:t>
              </a:r>
            </a:p>
          </p:txBody>
        </p:sp>
        <p:sp>
          <p:nvSpPr>
            <p:cNvPr id="4140" name="Rectangle 26"/>
            <p:cNvSpPr txBox="1"/>
            <p:nvPr/>
          </p:nvSpPr>
          <p:spPr>
            <a:xfrm>
              <a:off x="3157537" y="709612"/>
              <a:ext cx="304800"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ग</a:t>
              </a:r>
            </a:p>
          </p:txBody>
        </p:sp>
        <p:sp>
          <p:nvSpPr>
            <p:cNvPr id="4141" name="Rectangle 27"/>
            <p:cNvSpPr txBox="1"/>
            <p:nvPr/>
          </p:nvSpPr>
          <p:spPr>
            <a:xfrm>
              <a:off x="36512" y="1482724"/>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ङ(पु.क.)</a:t>
              </a:r>
            </a:p>
          </p:txBody>
        </p:sp>
        <p:sp>
          <p:nvSpPr>
            <p:cNvPr id="4142" name="Rectangle 28"/>
            <p:cNvSpPr txBox="1"/>
            <p:nvPr/>
          </p:nvSpPr>
          <p:spPr>
            <a:xfrm>
              <a:off x="6275387" y="1458912"/>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ङ(न.क.)</a:t>
              </a:r>
            </a:p>
          </p:txBody>
        </p:sp>
        <p:sp>
          <p:nvSpPr>
            <p:cNvPr id="4143" name="Rectangle 29"/>
            <p:cNvSpPr txBox="1"/>
            <p:nvPr/>
          </p:nvSpPr>
          <p:spPr>
            <a:xfrm>
              <a:off x="6396037" y="2014537"/>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च(न.क.)</a:t>
              </a:r>
            </a:p>
          </p:txBody>
        </p:sp>
        <p:sp>
          <p:nvSpPr>
            <p:cNvPr id="4144" name="Rectangle 30"/>
            <p:cNvSpPr txBox="1"/>
            <p:nvPr/>
          </p:nvSpPr>
          <p:spPr>
            <a:xfrm>
              <a:off x="6551611" y="2882899"/>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छ(न.क.)</a:t>
              </a:r>
            </a:p>
          </p:txBody>
        </p:sp>
        <p:sp>
          <p:nvSpPr>
            <p:cNvPr id="4145" name="Rectangle 31"/>
            <p:cNvSpPr txBox="1"/>
            <p:nvPr/>
          </p:nvSpPr>
          <p:spPr>
            <a:xfrm>
              <a:off x="49212" y="2054224"/>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च(पु.क.)</a:t>
              </a:r>
            </a:p>
          </p:txBody>
        </p:sp>
        <p:sp>
          <p:nvSpPr>
            <p:cNvPr id="4146" name="Rectangle 32"/>
            <p:cNvSpPr txBox="1"/>
            <p:nvPr/>
          </p:nvSpPr>
          <p:spPr>
            <a:xfrm>
              <a:off x="0" y="2889249"/>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छ(पु.क.)</a:t>
              </a:r>
            </a:p>
          </p:txBody>
        </p:sp>
        <p:sp>
          <p:nvSpPr>
            <p:cNvPr id="4147" name="Rectangle 33"/>
            <p:cNvSpPr txBox="1"/>
            <p:nvPr/>
          </p:nvSpPr>
          <p:spPr>
            <a:xfrm>
              <a:off x="90487" y="5165723"/>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ज(पु.क.)</a:t>
              </a:r>
            </a:p>
          </p:txBody>
        </p:sp>
        <p:sp>
          <p:nvSpPr>
            <p:cNvPr id="4148" name="Rectangle 34"/>
            <p:cNvSpPr txBox="1"/>
            <p:nvPr/>
          </p:nvSpPr>
          <p:spPr>
            <a:xfrm>
              <a:off x="6889749" y="5189536"/>
              <a:ext cx="81756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प(न.क.)</a:t>
              </a:r>
            </a:p>
          </p:txBody>
        </p:sp>
        <p:sp>
          <p:nvSpPr>
            <p:cNvPr id="4149" name="Rectangle 35"/>
            <p:cNvSpPr txBox="1"/>
            <p:nvPr/>
          </p:nvSpPr>
          <p:spPr>
            <a:xfrm>
              <a:off x="1865312" y="5478461"/>
              <a:ext cx="725488"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झ(पु.क.)</a:t>
              </a:r>
            </a:p>
          </p:txBody>
        </p:sp>
        <p:sp>
          <p:nvSpPr>
            <p:cNvPr id="4150" name="Rectangle 36"/>
            <p:cNvSpPr txBox="1"/>
            <p:nvPr/>
          </p:nvSpPr>
          <p:spPr>
            <a:xfrm>
              <a:off x="4492624" y="5422898"/>
              <a:ext cx="341313" cy="33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800"/>
                </a:spcBef>
                <a:defRPr sz="1400" b="1">
                  <a:solidFill>
                    <a:srgbClr val="000000"/>
                  </a:solidFill>
                  <a:latin typeface="Times"/>
                  <a:ea typeface="Times"/>
                  <a:cs typeface="Times"/>
                  <a:sym typeface="Times"/>
                </a:defRPr>
              </a:lvl1pPr>
            </a:lstStyle>
            <a:p>
              <a:r>
                <a:t>न</a:t>
              </a:r>
            </a:p>
          </p:txBody>
        </p:sp>
        <p:sp>
          <p:nvSpPr>
            <p:cNvPr id="4151" name="Rectangle 37"/>
            <p:cNvSpPr txBox="1"/>
            <p:nvPr/>
          </p:nvSpPr>
          <p:spPr>
            <a:xfrm>
              <a:off x="1690687" y="5862635"/>
              <a:ext cx="5759450" cy="741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lgn="ctr">
                <a:defRPr sz="3600" b="1">
                  <a:solidFill>
                    <a:srgbClr val="000000"/>
                  </a:solidFill>
                  <a:latin typeface="Times"/>
                  <a:ea typeface="Times"/>
                  <a:cs typeface="Times"/>
                  <a:sym typeface="Times"/>
                </a:defRPr>
              </a:lvl1pPr>
            </a:lstStyle>
            <a:p>
              <a:r>
                <a:t> "खुल्ला" बाइबल</a:t>
              </a:r>
            </a:p>
          </p:txBody>
        </p:sp>
        <p:sp>
          <p:nvSpPr>
            <p:cNvPr id="4152" name="Rectangle 38"/>
            <p:cNvSpPr txBox="1"/>
            <p:nvPr/>
          </p:nvSpPr>
          <p:spPr>
            <a:xfrm>
              <a:off x="1917699" y="4186236"/>
              <a:ext cx="817563" cy="502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400"/>
                </a:spcBef>
                <a:defRPr sz="2400" b="1">
                  <a:solidFill>
                    <a:srgbClr val="000000"/>
                  </a:solidFill>
                  <a:latin typeface="Times"/>
                  <a:ea typeface="Times"/>
                  <a:cs typeface="Times"/>
                  <a:sym typeface="Times"/>
                </a:defRPr>
              </a:lvl1pPr>
            </a:lstStyle>
            <a:p>
              <a:r>
                <a:t>१</a:t>
              </a:r>
            </a:p>
          </p:txBody>
        </p:sp>
        <p:sp>
          <p:nvSpPr>
            <p:cNvPr id="4153" name="Rectangle 39"/>
            <p:cNvSpPr txBox="1"/>
            <p:nvPr/>
          </p:nvSpPr>
          <p:spPr>
            <a:xfrm>
              <a:off x="2317749" y="3271836"/>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२</a:t>
              </a:r>
            </a:p>
          </p:txBody>
        </p:sp>
        <p:sp>
          <p:nvSpPr>
            <p:cNvPr id="4154" name="Rectangle 40"/>
            <p:cNvSpPr txBox="1"/>
            <p:nvPr/>
          </p:nvSpPr>
          <p:spPr>
            <a:xfrm>
              <a:off x="3022599" y="2560636"/>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३</a:t>
              </a:r>
            </a:p>
          </p:txBody>
        </p:sp>
        <p:sp>
          <p:nvSpPr>
            <p:cNvPr id="4155" name="Rectangle 41"/>
            <p:cNvSpPr txBox="1"/>
            <p:nvPr/>
          </p:nvSpPr>
          <p:spPr>
            <a:xfrm>
              <a:off x="4371974" y="2195511"/>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४</a:t>
              </a:r>
            </a:p>
          </p:txBody>
        </p:sp>
        <p:sp>
          <p:nvSpPr>
            <p:cNvPr id="4156" name="Rectangle 42"/>
            <p:cNvSpPr txBox="1"/>
            <p:nvPr/>
          </p:nvSpPr>
          <p:spPr>
            <a:xfrm>
              <a:off x="5376862" y="2511424"/>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५</a:t>
              </a:r>
            </a:p>
          </p:txBody>
        </p:sp>
        <p:sp>
          <p:nvSpPr>
            <p:cNvPr id="4157" name="Rectangle 43"/>
            <p:cNvSpPr txBox="1"/>
            <p:nvPr/>
          </p:nvSpPr>
          <p:spPr>
            <a:xfrm>
              <a:off x="5961062" y="2970211"/>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६</a:t>
              </a:r>
            </a:p>
          </p:txBody>
        </p:sp>
        <p:sp>
          <p:nvSpPr>
            <p:cNvPr id="4158" name="Rectangle 44"/>
            <p:cNvSpPr txBox="1"/>
            <p:nvPr/>
          </p:nvSpPr>
          <p:spPr>
            <a:xfrm>
              <a:off x="6453187" y="3586161"/>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७</a:t>
              </a:r>
            </a:p>
          </p:txBody>
        </p:sp>
        <p:sp>
          <p:nvSpPr>
            <p:cNvPr id="4159" name="Line 45"/>
            <p:cNvSpPr/>
            <p:nvPr/>
          </p:nvSpPr>
          <p:spPr>
            <a:xfrm>
              <a:off x="2120899" y="4672011"/>
              <a:ext cx="1460500" cy="68263"/>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0" name="Line 46"/>
            <p:cNvSpPr/>
            <p:nvPr/>
          </p:nvSpPr>
          <p:spPr>
            <a:xfrm>
              <a:off x="2384424" y="3867149"/>
              <a:ext cx="1352550" cy="547687"/>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1" name="Line 47"/>
            <p:cNvSpPr/>
            <p:nvPr/>
          </p:nvSpPr>
          <p:spPr>
            <a:xfrm>
              <a:off x="2987674" y="3092449"/>
              <a:ext cx="1012825" cy="1166813"/>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2" name="Line 48"/>
            <p:cNvSpPr/>
            <p:nvPr/>
          </p:nvSpPr>
          <p:spPr>
            <a:xfrm>
              <a:off x="3994149" y="2720974"/>
              <a:ext cx="393700" cy="1616075"/>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3" name="Line 49"/>
            <p:cNvSpPr/>
            <p:nvPr/>
          </p:nvSpPr>
          <p:spPr>
            <a:xfrm flipH="1">
              <a:off x="4879974" y="3060699"/>
              <a:ext cx="836613" cy="1058863"/>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4" name="Line 50"/>
            <p:cNvSpPr/>
            <p:nvPr/>
          </p:nvSpPr>
          <p:spPr>
            <a:xfrm flipH="1">
              <a:off x="5127625" y="3463924"/>
              <a:ext cx="1130300" cy="795338"/>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5" name="Line 51"/>
            <p:cNvSpPr/>
            <p:nvPr/>
          </p:nvSpPr>
          <p:spPr>
            <a:xfrm flipV="1">
              <a:off x="5218112" y="4210049"/>
              <a:ext cx="1600200" cy="35560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6" name="Line 52"/>
            <p:cNvSpPr/>
            <p:nvPr/>
          </p:nvSpPr>
          <p:spPr>
            <a:xfrm flipV="1">
              <a:off x="5387974" y="4805361"/>
              <a:ext cx="1427163" cy="20638"/>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67" name="Freeform 53"/>
            <p:cNvSpPr/>
            <p:nvPr/>
          </p:nvSpPr>
          <p:spPr>
            <a:xfrm>
              <a:off x="1262062" y="4833936"/>
              <a:ext cx="152401" cy="139701"/>
            </a:xfrm>
            <a:custGeom>
              <a:avLst/>
              <a:gdLst/>
              <a:ahLst/>
              <a:cxnLst>
                <a:cxn ang="0">
                  <a:pos x="wd2" y="hd2"/>
                </a:cxn>
                <a:cxn ang="5400000">
                  <a:pos x="wd2" y="hd2"/>
                </a:cxn>
                <a:cxn ang="10800000">
                  <a:pos x="wd2" y="hd2"/>
                </a:cxn>
                <a:cxn ang="16200000">
                  <a:pos x="wd2" y="hd2"/>
                </a:cxn>
              </a:cxnLst>
              <a:rect l="0" t="0" r="r" b="b"/>
              <a:pathLst>
                <a:path w="21600" h="21600" extrusionOk="0">
                  <a:moveTo>
                    <a:pt x="1800" y="5891"/>
                  </a:moveTo>
                  <a:lnTo>
                    <a:pt x="5400" y="5891"/>
                  </a:lnTo>
                  <a:lnTo>
                    <a:pt x="8100" y="6873"/>
                  </a:lnTo>
                  <a:lnTo>
                    <a:pt x="11700" y="6873"/>
                  </a:lnTo>
                  <a:lnTo>
                    <a:pt x="11700" y="8836"/>
                  </a:lnTo>
                  <a:lnTo>
                    <a:pt x="13500" y="10800"/>
                  </a:lnTo>
                  <a:lnTo>
                    <a:pt x="15300" y="11782"/>
                  </a:lnTo>
                  <a:lnTo>
                    <a:pt x="16200" y="9818"/>
                  </a:lnTo>
                  <a:lnTo>
                    <a:pt x="16200" y="7855"/>
                  </a:lnTo>
                  <a:lnTo>
                    <a:pt x="18000" y="5891"/>
                  </a:lnTo>
                  <a:lnTo>
                    <a:pt x="19800" y="5891"/>
                  </a:lnTo>
                  <a:lnTo>
                    <a:pt x="19800" y="7855"/>
                  </a:lnTo>
                  <a:lnTo>
                    <a:pt x="21600" y="8836"/>
                  </a:lnTo>
                  <a:lnTo>
                    <a:pt x="20700" y="10800"/>
                  </a:lnTo>
                  <a:lnTo>
                    <a:pt x="18900" y="11782"/>
                  </a:lnTo>
                  <a:lnTo>
                    <a:pt x="17100" y="9818"/>
                  </a:lnTo>
                  <a:lnTo>
                    <a:pt x="16200" y="7855"/>
                  </a:lnTo>
                  <a:lnTo>
                    <a:pt x="16200" y="0"/>
                  </a:lnTo>
                  <a:lnTo>
                    <a:pt x="13500" y="2945"/>
                  </a:lnTo>
                  <a:lnTo>
                    <a:pt x="9900" y="7855"/>
                  </a:lnTo>
                  <a:lnTo>
                    <a:pt x="6300" y="11782"/>
                  </a:lnTo>
                  <a:lnTo>
                    <a:pt x="4500" y="11782"/>
                  </a:lnTo>
                  <a:lnTo>
                    <a:pt x="3600" y="9818"/>
                  </a:lnTo>
                  <a:lnTo>
                    <a:pt x="3600" y="7855"/>
                  </a:lnTo>
                  <a:lnTo>
                    <a:pt x="4500" y="5891"/>
                  </a:lnTo>
                  <a:lnTo>
                    <a:pt x="2700" y="7855"/>
                  </a:lnTo>
                  <a:lnTo>
                    <a:pt x="2700" y="5891"/>
                  </a:lnTo>
                  <a:lnTo>
                    <a:pt x="4500" y="5891"/>
                  </a:lnTo>
                  <a:lnTo>
                    <a:pt x="1800" y="7855"/>
                  </a:lnTo>
                  <a:lnTo>
                    <a:pt x="0" y="8836"/>
                  </a:lnTo>
                  <a:lnTo>
                    <a:pt x="0" y="6873"/>
                  </a:lnTo>
                  <a:lnTo>
                    <a:pt x="900" y="4909"/>
                  </a:lnTo>
                  <a:lnTo>
                    <a:pt x="2700" y="3927"/>
                  </a:lnTo>
                  <a:lnTo>
                    <a:pt x="900" y="4909"/>
                  </a:lnTo>
                  <a:lnTo>
                    <a:pt x="4500" y="21600"/>
                  </a:lnTo>
                </a:path>
              </a:pathLst>
            </a:custGeom>
            <a:noFill/>
            <a:ln w="12700" cap="rnd">
              <a:solidFill>
                <a:srgbClr val="FFFFFF"/>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168" name="Rectangle 54"/>
            <p:cNvSpPr txBox="1"/>
            <p:nvPr/>
          </p:nvSpPr>
          <p:spPr>
            <a:xfrm>
              <a:off x="7126286" y="4516436"/>
              <a:ext cx="817563" cy="58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600"/>
                </a:spcBef>
                <a:defRPr sz="2800" b="1">
                  <a:solidFill>
                    <a:srgbClr val="000000"/>
                  </a:solidFill>
                  <a:latin typeface="Times"/>
                  <a:ea typeface="Times"/>
                  <a:cs typeface="Times"/>
                  <a:sym typeface="Times"/>
                </a:defRPr>
              </a:lvl1pPr>
            </a:lstStyle>
            <a:p>
              <a:r>
                <a:t>८</a:t>
              </a:r>
            </a:p>
          </p:txBody>
        </p:sp>
        <p:sp>
          <p:nvSpPr>
            <p:cNvPr id="4169" name="Rectangle 56"/>
            <p:cNvSpPr txBox="1"/>
            <p:nvPr/>
          </p:nvSpPr>
          <p:spPr>
            <a:xfrm>
              <a:off x="7642224" y="2678111"/>
              <a:ext cx="2145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3200" b="1">
                  <a:solidFill>
                    <a:srgbClr val="000000"/>
                  </a:solidFill>
                  <a:latin typeface="Times"/>
                  <a:ea typeface="Times"/>
                  <a:cs typeface="Times"/>
                  <a:sym typeface="Times"/>
                </a:defRPr>
              </a:lvl1pPr>
            </a:lstStyle>
            <a:p>
              <a:r>
                <a:t>/</a:t>
              </a:r>
            </a:p>
          </p:txBody>
        </p:sp>
        <p:sp>
          <p:nvSpPr>
            <p:cNvPr id="4170" name="Rectangle 57"/>
            <p:cNvSpPr/>
            <p:nvPr/>
          </p:nvSpPr>
          <p:spPr>
            <a:xfrm>
              <a:off x="5218112" y="827087"/>
              <a:ext cx="215900" cy="3175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71" name="Rectangle 58"/>
            <p:cNvSpPr txBox="1"/>
            <p:nvPr/>
          </p:nvSpPr>
          <p:spPr>
            <a:xfrm>
              <a:off x="950912" y="547687"/>
              <a:ext cx="755477"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1800" b="1">
                  <a:solidFill>
                    <a:srgbClr val="000000"/>
                  </a:solidFill>
                  <a:latin typeface="Times"/>
                  <a:ea typeface="Times"/>
                  <a:cs typeface="Times"/>
                  <a:sym typeface="Times"/>
                </a:defRPr>
              </a:lvl1pPr>
            </a:lstStyle>
            <a:p>
              <a:r>
                <a:t>"       "</a:t>
              </a:r>
            </a:p>
          </p:txBody>
        </p:sp>
        <p:sp>
          <p:nvSpPr>
            <p:cNvPr id="4172" name="Rectangle 59"/>
            <p:cNvSpPr txBox="1"/>
            <p:nvPr/>
          </p:nvSpPr>
          <p:spPr>
            <a:xfrm>
              <a:off x="6621461" y="515937"/>
              <a:ext cx="755478"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1800" b="1">
                  <a:solidFill>
                    <a:srgbClr val="000000"/>
                  </a:solidFill>
                  <a:latin typeface="Times"/>
                  <a:ea typeface="Times"/>
                  <a:cs typeface="Times"/>
                  <a:sym typeface="Times"/>
                </a:defRPr>
              </a:lvl1pPr>
            </a:lstStyle>
            <a:p>
              <a:r>
                <a:t>"       "</a:t>
              </a:r>
            </a:p>
          </p:txBody>
        </p:sp>
        <p:sp>
          <p:nvSpPr>
            <p:cNvPr id="4173" name="Rectangle 60"/>
            <p:cNvSpPr txBox="1"/>
            <p:nvPr/>
          </p:nvSpPr>
          <p:spPr>
            <a:xfrm>
              <a:off x="566737" y="1363662"/>
              <a:ext cx="755477"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1800" b="1">
                  <a:solidFill>
                    <a:srgbClr val="000000"/>
                  </a:solidFill>
                  <a:latin typeface="Times"/>
                  <a:ea typeface="Times"/>
                  <a:cs typeface="Times"/>
                  <a:sym typeface="Times"/>
                </a:defRPr>
              </a:lvl1pPr>
            </a:lstStyle>
            <a:p>
              <a:r>
                <a:t>"       "</a:t>
              </a:r>
            </a:p>
          </p:txBody>
        </p:sp>
        <p:sp>
          <p:nvSpPr>
            <p:cNvPr id="4174" name="Rectangle 61"/>
            <p:cNvSpPr txBox="1"/>
            <p:nvPr/>
          </p:nvSpPr>
          <p:spPr>
            <a:xfrm>
              <a:off x="6846886" y="1349374"/>
              <a:ext cx="755478"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1800" b="1">
                  <a:solidFill>
                    <a:srgbClr val="000000"/>
                  </a:solidFill>
                  <a:latin typeface="Times"/>
                  <a:ea typeface="Times"/>
                  <a:cs typeface="Times"/>
                  <a:sym typeface="Times"/>
                </a:defRPr>
              </a:lvl1pPr>
            </a:lstStyle>
            <a:p>
              <a:r>
                <a:t>"       "</a:t>
              </a:r>
            </a:p>
          </p:txBody>
        </p:sp>
        <p:sp>
          <p:nvSpPr>
            <p:cNvPr id="4175" name="Oval 62"/>
            <p:cNvSpPr/>
            <p:nvPr/>
          </p:nvSpPr>
          <p:spPr>
            <a:xfrm>
              <a:off x="120649" y="4638673"/>
              <a:ext cx="85725" cy="284163"/>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76" name="Oval 63"/>
            <p:cNvSpPr/>
            <p:nvPr/>
          </p:nvSpPr>
          <p:spPr>
            <a:xfrm>
              <a:off x="611187" y="4638673"/>
              <a:ext cx="85725" cy="284163"/>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77" name="Oval 64"/>
            <p:cNvSpPr/>
            <p:nvPr/>
          </p:nvSpPr>
          <p:spPr>
            <a:xfrm>
              <a:off x="1025524" y="4675186"/>
              <a:ext cx="52389" cy="211139"/>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78" name="Oval 65"/>
            <p:cNvSpPr/>
            <p:nvPr/>
          </p:nvSpPr>
          <p:spPr>
            <a:xfrm>
              <a:off x="1431924" y="4749798"/>
              <a:ext cx="19051" cy="61913"/>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79" name="Line 66"/>
            <p:cNvSpPr/>
            <p:nvPr/>
          </p:nvSpPr>
          <p:spPr>
            <a:xfrm>
              <a:off x="174624" y="4632323"/>
              <a:ext cx="47783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0" name="Line 67"/>
            <p:cNvSpPr/>
            <p:nvPr/>
          </p:nvSpPr>
          <p:spPr>
            <a:xfrm>
              <a:off x="166687" y="4929186"/>
              <a:ext cx="48418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1" name="Line 68"/>
            <p:cNvSpPr/>
            <p:nvPr/>
          </p:nvSpPr>
          <p:spPr>
            <a:xfrm flipH="1">
              <a:off x="682625" y="4668836"/>
              <a:ext cx="36036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2" name="Line 69"/>
            <p:cNvSpPr/>
            <p:nvPr/>
          </p:nvSpPr>
          <p:spPr>
            <a:xfrm flipH="1">
              <a:off x="682625" y="4892673"/>
              <a:ext cx="36036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3" name="Line 70"/>
            <p:cNvSpPr/>
            <p:nvPr/>
          </p:nvSpPr>
          <p:spPr>
            <a:xfrm flipH="1">
              <a:off x="1084262" y="4743448"/>
              <a:ext cx="36036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4" name="Line 71"/>
            <p:cNvSpPr/>
            <p:nvPr/>
          </p:nvSpPr>
          <p:spPr>
            <a:xfrm flipH="1">
              <a:off x="1084262" y="4818061"/>
              <a:ext cx="36036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85" name="Rectangle 72"/>
            <p:cNvSpPr/>
            <p:nvPr/>
          </p:nvSpPr>
          <p:spPr>
            <a:xfrm>
              <a:off x="174624" y="4635498"/>
              <a:ext cx="476250" cy="290513"/>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86" name="Rectangle 73"/>
            <p:cNvSpPr/>
            <p:nvPr/>
          </p:nvSpPr>
          <p:spPr>
            <a:xfrm>
              <a:off x="692149" y="4672011"/>
              <a:ext cx="363538" cy="214313"/>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87" name="Rectangle 74"/>
            <p:cNvSpPr/>
            <p:nvPr/>
          </p:nvSpPr>
          <p:spPr>
            <a:xfrm>
              <a:off x="1084262" y="4740273"/>
              <a:ext cx="352425" cy="77788"/>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88" name="Oval 75"/>
            <p:cNvSpPr/>
            <p:nvPr/>
          </p:nvSpPr>
          <p:spPr>
            <a:xfrm>
              <a:off x="131762" y="4660898"/>
              <a:ext cx="55563" cy="239713"/>
            </a:xfrm>
            <a:prstGeom prst="ellipse">
              <a:avLst/>
            </a:prstGeom>
            <a:solidFill>
              <a:srgbClr val="FFFFFF"/>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89" name="Arc 76"/>
            <p:cNvSpPr/>
            <p:nvPr/>
          </p:nvSpPr>
          <p:spPr>
            <a:xfrm rot="11100000">
              <a:off x="1541462" y="4662486"/>
              <a:ext cx="185747" cy="114306"/>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cubicBezTo>
                    <a:pt x="61" y="1"/>
                    <a:pt x="123" y="0"/>
                    <a:pt x="184" y="0"/>
                  </a:cubicBezTo>
                  <a:cubicBezTo>
                    <a:pt x="12012" y="0"/>
                    <a:pt x="21600" y="9671"/>
                    <a:pt x="21600" y="2160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0" name="Arc 77"/>
            <p:cNvSpPr/>
            <p:nvPr/>
          </p:nvSpPr>
          <p:spPr>
            <a:xfrm rot="21180000">
              <a:off x="1523900" y="4811809"/>
              <a:ext cx="188931" cy="968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0" y="9685"/>
                    <a:pt x="9776" y="99"/>
                    <a:pt x="21600" y="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1" name="Arc 78"/>
            <p:cNvSpPr/>
            <p:nvPr/>
          </p:nvSpPr>
          <p:spPr>
            <a:xfrm rot="10800000">
              <a:off x="1484312" y="4784723"/>
              <a:ext cx="38103" cy="100018"/>
            </a:xfrm>
            <a:custGeom>
              <a:avLst/>
              <a:gdLst/>
              <a:ahLst/>
              <a:cxnLst>
                <a:cxn ang="0">
                  <a:pos x="wd2" y="hd2"/>
                </a:cxn>
                <a:cxn ang="5400000">
                  <a:pos x="wd2" y="hd2"/>
                </a:cxn>
                <a:cxn ang="10800000">
                  <a:pos x="wd2" y="hd2"/>
                </a:cxn>
                <a:cxn ang="16200000">
                  <a:pos x="wd2" y="hd2"/>
                </a:cxn>
              </a:cxnLst>
              <a:rect l="0" t="0" r="r" b="b"/>
              <a:pathLst>
                <a:path w="21600" h="21600" extrusionOk="0">
                  <a:moveTo>
                    <a:pt x="0" y="20"/>
                  </a:moveTo>
                  <a:cubicBezTo>
                    <a:pt x="294" y="7"/>
                    <a:pt x="587" y="0"/>
                    <a:pt x="881" y="0"/>
                  </a:cubicBezTo>
                  <a:cubicBezTo>
                    <a:pt x="12324" y="0"/>
                    <a:pt x="21600" y="9671"/>
                    <a:pt x="21600" y="2160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2" name="Oval 79"/>
            <p:cNvSpPr/>
            <p:nvPr/>
          </p:nvSpPr>
          <p:spPr>
            <a:xfrm>
              <a:off x="1501774" y="4722811"/>
              <a:ext cx="34925" cy="122239"/>
            </a:xfrm>
            <a:prstGeom prst="ellipse">
              <a:avLst/>
            </a:prstGeom>
            <a:solidFill>
              <a:srgbClr val="618FFD"/>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3" name="Arc 80"/>
            <p:cNvSpPr/>
            <p:nvPr/>
          </p:nvSpPr>
          <p:spPr>
            <a:xfrm>
              <a:off x="1490660" y="4687882"/>
              <a:ext cx="444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58"/>
                    <a:pt x="9551" y="408"/>
                    <a:pt x="21600" y="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4" name="Oval 81"/>
            <p:cNvSpPr/>
            <p:nvPr/>
          </p:nvSpPr>
          <p:spPr>
            <a:xfrm>
              <a:off x="1512886" y="4765673"/>
              <a:ext cx="12701" cy="36513"/>
            </a:xfrm>
            <a:prstGeom prst="ellipse">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nvGrpSpPr>
            <p:cNvPr id="4215" name="Group 82"/>
            <p:cNvGrpSpPr/>
            <p:nvPr/>
          </p:nvGrpSpPr>
          <p:grpSpPr>
            <a:xfrm>
              <a:off x="7379094" y="4592636"/>
              <a:ext cx="1518843" cy="285751"/>
              <a:chOff x="0" y="0"/>
              <a:chExt cx="1518842" cy="285749"/>
            </a:xfrm>
          </p:grpSpPr>
          <p:sp>
            <p:nvSpPr>
              <p:cNvPr id="4195" name="Oval 83"/>
              <p:cNvSpPr/>
              <p:nvPr/>
            </p:nvSpPr>
            <p:spPr>
              <a:xfrm>
                <a:off x="1437880" y="6350"/>
                <a:ext cx="80963" cy="273050"/>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6" name="Oval 84"/>
              <p:cNvSpPr/>
              <p:nvPr/>
            </p:nvSpPr>
            <p:spPr>
              <a:xfrm>
                <a:off x="967980" y="6350"/>
                <a:ext cx="80963" cy="273050"/>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7" name="Oval 85"/>
              <p:cNvSpPr/>
              <p:nvPr/>
            </p:nvSpPr>
            <p:spPr>
              <a:xfrm>
                <a:off x="604442" y="41274"/>
                <a:ext cx="49213" cy="201613"/>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8" name="Oval 86"/>
              <p:cNvSpPr/>
              <p:nvPr/>
            </p:nvSpPr>
            <p:spPr>
              <a:xfrm>
                <a:off x="247255" y="112712"/>
                <a:ext cx="17463" cy="58739"/>
              </a:xfrm>
              <a:prstGeom prst="ellipse">
                <a:avLst/>
              </a:prstGeom>
              <a:gradFill flip="none" rotWithShape="1">
                <a:gsLst>
                  <a:gs pos="0">
                    <a:srgbClr val="1D2B4B"/>
                  </a:gs>
                  <a:gs pos="50000">
                    <a:srgbClr val="618FFD"/>
                  </a:gs>
                  <a:gs pos="100000">
                    <a:srgbClr val="1D2B4B"/>
                  </a:gs>
                </a:gsLst>
                <a:lin ang="5400000" scaled="0"/>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199" name="Line 87"/>
              <p:cNvSpPr/>
              <p:nvPr/>
            </p:nvSpPr>
            <p:spPr>
              <a:xfrm flipH="1" flipV="1">
                <a:off x="1004493" y="285749"/>
                <a:ext cx="46831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0" name="Line 88"/>
              <p:cNvSpPr/>
              <p:nvPr/>
            </p:nvSpPr>
            <p:spPr>
              <a:xfrm flipH="1" flipV="1">
                <a:off x="1006080" y="-1"/>
                <a:ext cx="474663"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1" name="Line 89"/>
              <p:cNvSpPr/>
              <p:nvPr/>
            </p:nvSpPr>
            <p:spPr>
              <a:xfrm>
                <a:off x="642542" y="249237"/>
                <a:ext cx="33178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2" name="Line 90"/>
              <p:cNvSpPr/>
              <p:nvPr/>
            </p:nvSpPr>
            <p:spPr>
              <a:xfrm>
                <a:off x="642542" y="34924"/>
                <a:ext cx="33178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3" name="Line 91"/>
              <p:cNvSpPr/>
              <p:nvPr/>
            </p:nvSpPr>
            <p:spPr>
              <a:xfrm>
                <a:off x="259955" y="177799"/>
                <a:ext cx="33178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4" name="Line 92"/>
              <p:cNvSpPr/>
              <p:nvPr/>
            </p:nvSpPr>
            <p:spPr>
              <a:xfrm>
                <a:off x="259955" y="106362"/>
                <a:ext cx="331788"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05" name="Rectangle 93"/>
              <p:cNvSpPr/>
              <p:nvPr/>
            </p:nvSpPr>
            <p:spPr>
              <a:xfrm>
                <a:off x="1010842" y="3175"/>
                <a:ext cx="457200" cy="279399"/>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06" name="Rectangle 94"/>
              <p:cNvSpPr/>
              <p:nvPr/>
            </p:nvSpPr>
            <p:spPr>
              <a:xfrm>
                <a:off x="625080" y="41274"/>
                <a:ext cx="347663" cy="204788"/>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07" name="Rectangle 95"/>
              <p:cNvSpPr/>
              <p:nvPr/>
            </p:nvSpPr>
            <p:spPr>
              <a:xfrm>
                <a:off x="261542" y="106362"/>
                <a:ext cx="336550" cy="74613"/>
              </a:xfrm>
              <a:prstGeom prst="rect">
                <a:avLst/>
              </a:prstGeom>
              <a:gradFill flip="none" rotWithShape="1">
                <a:gsLst>
                  <a:gs pos="0">
                    <a:srgbClr val="1D2B4B"/>
                  </a:gs>
                  <a:gs pos="50000">
                    <a:srgbClr val="618FFD"/>
                  </a:gs>
                  <a:gs pos="100000">
                    <a:srgbClr val="1D2B4B"/>
                  </a:gs>
                </a:gsLst>
                <a:lin ang="5400000" scaled="0"/>
              </a:gra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08" name="Oval 96"/>
              <p:cNvSpPr/>
              <p:nvPr/>
            </p:nvSpPr>
            <p:spPr>
              <a:xfrm>
                <a:off x="1455342" y="26987"/>
                <a:ext cx="53975" cy="231775"/>
              </a:xfrm>
              <a:prstGeom prst="ellipse">
                <a:avLst/>
              </a:prstGeom>
              <a:solidFill>
                <a:srgbClr val="FFFFFF"/>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09" name="Arc 97"/>
              <p:cNvSpPr/>
              <p:nvPr/>
            </p:nvSpPr>
            <p:spPr>
              <a:xfrm rot="300000">
                <a:off x="4437" y="155572"/>
                <a:ext cx="176214" cy="10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810" y="0"/>
                      <a:pt x="21431" y="9621"/>
                      <a:pt x="21600" y="2160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0" name="Arc 98"/>
              <p:cNvSpPr/>
              <p:nvPr/>
            </p:nvSpPr>
            <p:spPr>
              <a:xfrm rot="10380000">
                <a:off x="18659" y="28481"/>
                <a:ext cx="18097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44"/>
                      <a:pt x="9641" y="104"/>
                      <a:pt x="21600" y="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1" name="Arc 99"/>
              <p:cNvSpPr/>
              <p:nvPr/>
            </p:nvSpPr>
            <p:spPr>
              <a:xfrm>
                <a:off x="177403" y="52383"/>
                <a:ext cx="36515" cy="93615"/>
              </a:xfrm>
              <a:custGeom>
                <a:avLst/>
                <a:gdLst/>
                <a:ahLst/>
                <a:cxnLst>
                  <a:cxn ang="0">
                    <a:pos x="wd2" y="hd2"/>
                  </a:cxn>
                  <a:cxn ang="5400000">
                    <a:pos x="wd2" y="hd2"/>
                  </a:cxn>
                  <a:cxn ang="10800000">
                    <a:pos x="wd2" y="hd2"/>
                  </a:cxn>
                  <a:cxn ang="16200000">
                    <a:pos x="wd2" y="hd2"/>
                  </a:cxn>
                </a:cxnLst>
                <a:rect l="0" t="0" r="r" b="b"/>
                <a:pathLst>
                  <a:path w="21600" h="21600" extrusionOk="0">
                    <a:moveTo>
                      <a:pt x="0" y="21"/>
                    </a:moveTo>
                    <a:cubicBezTo>
                      <a:pt x="304" y="7"/>
                      <a:pt x="607" y="0"/>
                      <a:pt x="912" y="0"/>
                    </a:cubicBezTo>
                    <a:cubicBezTo>
                      <a:pt x="12201" y="0"/>
                      <a:pt x="21406" y="9612"/>
                      <a:pt x="21600" y="2160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2" name="Oval 100"/>
              <p:cNvSpPr/>
              <p:nvPr/>
            </p:nvSpPr>
            <p:spPr>
              <a:xfrm>
                <a:off x="166292" y="80962"/>
                <a:ext cx="31751" cy="117475"/>
              </a:xfrm>
              <a:prstGeom prst="ellipse">
                <a:avLst/>
              </a:prstGeom>
              <a:solidFill>
                <a:srgbClr val="618FFD"/>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3" name="Arc 101"/>
              <p:cNvSpPr/>
              <p:nvPr/>
            </p:nvSpPr>
            <p:spPr>
              <a:xfrm rot="10800000">
                <a:off x="178951" y="153946"/>
                <a:ext cx="41319" cy="88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2" y="9911"/>
                      <a:pt x="9693" y="420"/>
                      <a:pt x="21600" y="0"/>
                    </a:cubicBezTo>
                  </a:path>
                </a:pathLst>
              </a:custGeom>
              <a:noFill/>
              <a:ln w="12700" cap="rnd">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4" name="Oval 102"/>
              <p:cNvSpPr/>
              <p:nvPr/>
            </p:nvSpPr>
            <p:spPr>
              <a:xfrm>
                <a:off x="175817" y="122237"/>
                <a:ext cx="12701" cy="34925"/>
              </a:xfrm>
              <a:prstGeom prst="ellipse">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sp>
          <p:nvSpPr>
            <p:cNvPr id="4216" name="Freeform 103"/>
            <p:cNvSpPr/>
            <p:nvPr/>
          </p:nvSpPr>
          <p:spPr>
            <a:xfrm>
              <a:off x="5237162" y="1112837"/>
              <a:ext cx="590551" cy="1362075"/>
            </a:xfrm>
            <a:custGeom>
              <a:avLst/>
              <a:gdLst/>
              <a:ahLst/>
              <a:cxnLst>
                <a:cxn ang="0">
                  <a:pos x="wd2" y="hd2"/>
                </a:cxn>
                <a:cxn ang="5400000">
                  <a:pos x="wd2" y="hd2"/>
                </a:cxn>
                <a:cxn ang="10800000">
                  <a:pos x="wd2" y="hd2"/>
                </a:cxn>
                <a:cxn ang="16200000">
                  <a:pos x="wd2" y="hd2"/>
                </a:cxn>
              </a:cxnLst>
              <a:rect l="0" t="0" r="r" b="b"/>
              <a:pathLst>
                <a:path w="21600" h="21600" extrusionOk="0">
                  <a:moveTo>
                    <a:pt x="11729" y="0"/>
                  </a:moveTo>
                  <a:lnTo>
                    <a:pt x="11613" y="101"/>
                  </a:lnTo>
                  <a:lnTo>
                    <a:pt x="11381" y="201"/>
                  </a:lnTo>
                  <a:lnTo>
                    <a:pt x="11032" y="503"/>
                  </a:lnTo>
                  <a:lnTo>
                    <a:pt x="10800" y="554"/>
                  </a:lnTo>
                  <a:lnTo>
                    <a:pt x="10800" y="655"/>
                  </a:lnTo>
                  <a:lnTo>
                    <a:pt x="10452" y="957"/>
                  </a:lnTo>
                  <a:lnTo>
                    <a:pt x="10452" y="1057"/>
                  </a:lnTo>
                  <a:lnTo>
                    <a:pt x="10335" y="1158"/>
                  </a:lnTo>
                  <a:lnTo>
                    <a:pt x="10335" y="1259"/>
                  </a:lnTo>
                  <a:lnTo>
                    <a:pt x="10103" y="1309"/>
                  </a:lnTo>
                  <a:lnTo>
                    <a:pt x="10103" y="1410"/>
                  </a:lnTo>
                  <a:lnTo>
                    <a:pt x="9987" y="1510"/>
                  </a:lnTo>
                  <a:lnTo>
                    <a:pt x="9987" y="1611"/>
                  </a:lnTo>
                  <a:lnTo>
                    <a:pt x="9639" y="1913"/>
                  </a:lnTo>
                  <a:lnTo>
                    <a:pt x="9406" y="1964"/>
                  </a:lnTo>
                  <a:lnTo>
                    <a:pt x="9290" y="2064"/>
                  </a:lnTo>
                  <a:lnTo>
                    <a:pt x="9290" y="2165"/>
                  </a:lnTo>
                  <a:lnTo>
                    <a:pt x="9058" y="2366"/>
                  </a:lnTo>
                  <a:lnTo>
                    <a:pt x="9058" y="2467"/>
                  </a:lnTo>
                  <a:lnTo>
                    <a:pt x="8826" y="2568"/>
                  </a:lnTo>
                  <a:lnTo>
                    <a:pt x="8594" y="2769"/>
                  </a:lnTo>
                  <a:lnTo>
                    <a:pt x="8594" y="2870"/>
                  </a:lnTo>
                  <a:lnTo>
                    <a:pt x="8013" y="3373"/>
                  </a:lnTo>
                  <a:lnTo>
                    <a:pt x="8013" y="3474"/>
                  </a:lnTo>
                  <a:lnTo>
                    <a:pt x="7781" y="3676"/>
                  </a:lnTo>
                  <a:lnTo>
                    <a:pt x="7781" y="3776"/>
                  </a:lnTo>
                  <a:lnTo>
                    <a:pt x="7432" y="4078"/>
                  </a:lnTo>
                  <a:lnTo>
                    <a:pt x="7432" y="4179"/>
                  </a:lnTo>
                  <a:lnTo>
                    <a:pt x="7084" y="4481"/>
                  </a:lnTo>
                  <a:lnTo>
                    <a:pt x="7084" y="4582"/>
                  </a:lnTo>
                  <a:lnTo>
                    <a:pt x="6503" y="5085"/>
                  </a:lnTo>
                  <a:lnTo>
                    <a:pt x="6503" y="5186"/>
                  </a:lnTo>
                  <a:lnTo>
                    <a:pt x="6271" y="5387"/>
                  </a:lnTo>
                  <a:lnTo>
                    <a:pt x="6271" y="5488"/>
                  </a:lnTo>
                  <a:lnTo>
                    <a:pt x="4413" y="7099"/>
                  </a:lnTo>
                  <a:lnTo>
                    <a:pt x="4413" y="7200"/>
                  </a:lnTo>
                  <a:lnTo>
                    <a:pt x="4065" y="7502"/>
                  </a:lnTo>
                  <a:lnTo>
                    <a:pt x="4065" y="7603"/>
                  </a:lnTo>
                  <a:lnTo>
                    <a:pt x="3600" y="8006"/>
                  </a:lnTo>
                  <a:lnTo>
                    <a:pt x="3600" y="8106"/>
                  </a:lnTo>
                  <a:lnTo>
                    <a:pt x="3135" y="8509"/>
                  </a:lnTo>
                  <a:lnTo>
                    <a:pt x="3135" y="8610"/>
                  </a:lnTo>
                  <a:lnTo>
                    <a:pt x="2903" y="8811"/>
                  </a:lnTo>
                  <a:lnTo>
                    <a:pt x="2903" y="8912"/>
                  </a:lnTo>
                  <a:lnTo>
                    <a:pt x="1742" y="9919"/>
                  </a:lnTo>
                  <a:lnTo>
                    <a:pt x="1742" y="10020"/>
                  </a:lnTo>
                  <a:lnTo>
                    <a:pt x="1277" y="10422"/>
                  </a:lnTo>
                  <a:lnTo>
                    <a:pt x="1277" y="10523"/>
                  </a:lnTo>
                  <a:lnTo>
                    <a:pt x="1161" y="10624"/>
                  </a:lnTo>
                  <a:lnTo>
                    <a:pt x="1161" y="10724"/>
                  </a:lnTo>
                  <a:lnTo>
                    <a:pt x="929" y="10825"/>
                  </a:lnTo>
                  <a:lnTo>
                    <a:pt x="813" y="10926"/>
                  </a:lnTo>
                  <a:lnTo>
                    <a:pt x="813" y="11027"/>
                  </a:lnTo>
                  <a:lnTo>
                    <a:pt x="581" y="11228"/>
                  </a:lnTo>
                  <a:lnTo>
                    <a:pt x="581" y="11329"/>
                  </a:lnTo>
                  <a:lnTo>
                    <a:pt x="0" y="11832"/>
                  </a:lnTo>
                  <a:lnTo>
                    <a:pt x="116" y="11933"/>
                  </a:lnTo>
                  <a:lnTo>
                    <a:pt x="116" y="12134"/>
                  </a:lnTo>
                  <a:lnTo>
                    <a:pt x="232" y="12235"/>
                  </a:lnTo>
                  <a:lnTo>
                    <a:pt x="348" y="12386"/>
                  </a:lnTo>
                  <a:lnTo>
                    <a:pt x="348" y="12487"/>
                  </a:lnTo>
                  <a:lnTo>
                    <a:pt x="581" y="12537"/>
                  </a:lnTo>
                  <a:lnTo>
                    <a:pt x="581" y="12638"/>
                  </a:lnTo>
                  <a:lnTo>
                    <a:pt x="697" y="12738"/>
                  </a:lnTo>
                  <a:lnTo>
                    <a:pt x="697" y="12839"/>
                  </a:lnTo>
                  <a:lnTo>
                    <a:pt x="929" y="13041"/>
                  </a:lnTo>
                  <a:lnTo>
                    <a:pt x="929" y="13141"/>
                  </a:lnTo>
                  <a:lnTo>
                    <a:pt x="1161" y="13343"/>
                  </a:lnTo>
                  <a:lnTo>
                    <a:pt x="1161" y="13544"/>
                  </a:lnTo>
                  <a:lnTo>
                    <a:pt x="1277" y="13645"/>
                  </a:lnTo>
                  <a:lnTo>
                    <a:pt x="1277" y="13745"/>
                  </a:lnTo>
                  <a:lnTo>
                    <a:pt x="1394" y="13846"/>
                  </a:lnTo>
                  <a:lnTo>
                    <a:pt x="1394" y="13947"/>
                  </a:lnTo>
                  <a:lnTo>
                    <a:pt x="1510" y="14048"/>
                  </a:lnTo>
                  <a:lnTo>
                    <a:pt x="1510" y="14249"/>
                  </a:lnTo>
                  <a:lnTo>
                    <a:pt x="1626" y="14350"/>
                  </a:lnTo>
                  <a:lnTo>
                    <a:pt x="1626" y="14450"/>
                  </a:lnTo>
                  <a:lnTo>
                    <a:pt x="1742" y="14551"/>
                  </a:lnTo>
                  <a:lnTo>
                    <a:pt x="1742" y="14652"/>
                  </a:lnTo>
                  <a:lnTo>
                    <a:pt x="1858" y="14752"/>
                  </a:lnTo>
                  <a:lnTo>
                    <a:pt x="1858" y="14853"/>
                  </a:lnTo>
                  <a:lnTo>
                    <a:pt x="2090" y="15055"/>
                  </a:lnTo>
                  <a:lnTo>
                    <a:pt x="2090" y="15155"/>
                  </a:lnTo>
                  <a:lnTo>
                    <a:pt x="2206" y="15256"/>
                  </a:lnTo>
                  <a:lnTo>
                    <a:pt x="2206" y="15357"/>
                  </a:lnTo>
                  <a:lnTo>
                    <a:pt x="2671" y="15759"/>
                  </a:lnTo>
                  <a:lnTo>
                    <a:pt x="2671" y="15860"/>
                  </a:lnTo>
                  <a:lnTo>
                    <a:pt x="2787" y="15961"/>
                  </a:lnTo>
                  <a:lnTo>
                    <a:pt x="2787" y="16062"/>
                  </a:lnTo>
                  <a:lnTo>
                    <a:pt x="3019" y="16263"/>
                  </a:lnTo>
                  <a:lnTo>
                    <a:pt x="3019" y="16364"/>
                  </a:lnTo>
                  <a:lnTo>
                    <a:pt x="3135" y="16515"/>
                  </a:lnTo>
                  <a:lnTo>
                    <a:pt x="3135" y="16716"/>
                  </a:lnTo>
                  <a:lnTo>
                    <a:pt x="3252" y="16817"/>
                  </a:lnTo>
                  <a:lnTo>
                    <a:pt x="3252" y="16917"/>
                  </a:lnTo>
                  <a:lnTo>
                    <a:pt x="3368" y="17018"/>
                  </a:lnTo>
                  <a:lnTo>
                    <a:pt x="3368" y="17220"/>
                  </a:lnTo>
                  <a:lnTo>
                    <a:pt x="3484" y="17320"/>
                  </a:lnTo>
                  <a:lnTo>
                    <a:pt x="3484" y="17421"/>
                  </a:lnTo>
                  <a:lnTo>
                    <a:pt x="3600" y="17522"/>
                  </a:lnTo>
                  <a:lnTo>
                    <a:pt x="3600" y="17622"/>
                  </a:lnTo>
                  <a:lnTo>
                    <a:pt x="3716" y="17723"/>
                  </a:lnTo>
                  <a:lnTo>
                    <a:pt x="3716" y="17924"/>
                  </a:lnTo>
                  <a:lnTo>
                    <a:pt x="3832" y="18025"/>
                  </a:lnTo>
                  <a:lnTo>
                    <a:pt x="3832" y="18126"/>
                  </a:lnTo>
                  <a:lnTo>
                    <a:pt x="3948" y="18227"/>
                  </a:lnTo>
                  <a:lnTo>
                    <a:pt x="3948" y="18327"/>
                  </a:lnTo>
                  <a:lnTo>
                    <a:pt x="4065" y="18428"/>
                  </a:lnTo>
                  <a:lnTo>
                    <a:pt x="4065" y="18529"/>
                  </a:lnTo>
                  <a:lnTo>
                    <a:pt x="4181" y="18629"/>
                  </a:lnTo>
                  <a:lnTo>
                    <a:pt x="4181" y="18730"/>
                  </a:lnTo>
                  <a:lnTo>
                    <a:pt x="4297" y="18831"/>
                  </a:lnTo>
                  <a:lnTo>
                    <a:pt x="4297" y="18931"/>
                  </a:lnTo>
                  <a:lnTo>
                    <a:pt x="4529" y="19133"/>
                  </a:lnTo>
                  <a:lnTo>
                    <a:pt x="4529" y="19234"/>
                  </a:lnTo>
                  <a:lnTo>
                    <a:pt x="4761" y="19435"/>
                  </a:lnTo>
                  <a:lnTo>
                    <a:pt x="4761" y="19536"/>
                  </a:lnTo>
                  <a:lnTo>
                    <a:pt x="4877" y="19636"/>
                  </a:lnTo>
                  <a:lnTo>
                    <a:pt x="4877" y="19737"/>
                  </a:lnTo>
                  <a:lnTo>
                    <a:pt x="5342" y="20140"/>
                  </a:lnTo>
                  <a:lnTo>
                    <a:pt x="5342" y="20241"/>
                  </a:lnTo>
                  <a:lnTo>
                    <a:pt x="5690" y="20543"/>
                  </a:lnTo>
                  <a:lnTo>
                    <a:pt x="5690" y="20643"/>
                  </a:lnTo>
                  <a:lnTo>
                    <a:pt x="5806" y="20744"/>
                  </a:lnTo>
                  <a:lnTo>
                    <a:pt x="5923" y="20895"/>
                  </a:lnTo>
                  <a:lnTo>
                    <a:pt x="6619" y="21499"/>
                  </a:lnTo>
                  <a:lnTo>
                    <a:pt x="7084" y="21600"/>
                  </a:lnTo>
                  <a:lnTo>
                    <a:pt x="7084" y="21399"/>
                  </a:lnTo>
                  <a:lnTo>
                    <a:pt x="7316" y="21298"/>
                  </a:lnTo>
                  <a:lnTo>
                    <a:pt x="7432" y="21197"/>
                  </a:lnTo>
                  <a:lnTo>
                    <a:pt x="7665" y="21147"/>
                  </a:lnTo>
                  <a:lnTo>
                    <a:pt x="7781" y="21046"/>
                  </a:lnTo>
                  <a:lnTo>
                    <a:pt x="7781" y="20945"/>
                  </a:lnTo>
                  <a:lnTo>
                    <a:pt x="8129" y="20643"/>
                  </a:lnTo>
                  <a:lnTo>
                    <a:pt x="8129" y="20543"/>
                  </a:lnTo>
                  <a:lnTo>
                    <a:pt x="9174" y="19636"/>
                  </a:lnTo>
                  <a:lnTo>
                    <a:pt x="9174" y="19536"/>
                  </a:lnTo>
                  <a:lnTo>
                    <a:pt x="9290" y="19435"/>
                  </a:lnTo>
                  <a:lnTo>
                    <a:pt x="9523" y="19334"/>
                  </a:lnTo>
                  <a:lnTo>
                    <a:pt x="9523" y="19234"/>
                  </a:lnTo>
                  <a:lnTo>
                    <a:pt x="10568" y="18327"/>
                  </a:lnTo>
                  <a:lnTo>
                    <a:pt x="10568" y="18227"/>
                  </a:lnTo>
                  <a:lnTo>
                    <a:pt x="10800" y="18126"/>
                  </a:lnTo>
                  <a:lnTo>
                    <a:pt x="11148" y="17824"/>
                  </a:lnTo>
                  <a:lnTo>
                    <a:pt x="11148" y="17723"/>
                  </a:lnTo>
                  <a:lnTo>
                    <a:pt x="11961" y="17018"/>
                  </a:lnTo>
                  <a:lnTo>
                    <a:pt x="11961" y="16917"/>
                  </a:lnTo>
                  <a:lnTo>
                    <a:pt x="12426" y="16515"/>
                  </a:lnTo>
                  <a:lnTo>
                    <a:pt x="12426" y="16414"/>
                  </a:lnTo>
                  <a:lnTo>
                    <a:pt x="12774" y="16112"/>
                  </a:lnTo>
                  <a:lnTo>
                    <a:pt x="12774" y="16011"/>
                  </a:lnTo>
                  <a:lnTo>
                    <a:pt x="13006" y="15910"/>
                  </a:lnTo>
                  <a:lnTo>
                    <a:pt x="13006" y="15810"/>
                  </a:lnTo>
                  <a:lnTo>
                    <a:pt x="13703" y="15206"/>
                  </a:lnTo>
                  <a:lnTo>
                    <a:pt x="13703" y="15105"/>
                  </a:lnTo>
                  <a:lnTo>
                    <a:pt x="14168" y="14702"/>
                  </a:lnTo>
                  <a:lnTo>
                    <a:pt x="14168" y="14601"/>
                  </a:lnTo>
                  <a:lnTo>
                    <a:pt x="14400" y="14501"/>
                  </a:lnTo>
                  <a:lnTo>
                    <a:pt x="14516" y="14400"/>
                  </a:lnTo>
                  <a:lnTo>
                    <a:pt x="14516" y="14299"/>
                  </a:lnTo>
                  <a:lnTo>
                    <a:pt x="14748" y="14199"/>
                  </a:lnTo>
                  <a:lnTo>
                    <a:pt x="14748" y="14098"/>
                  </a:lnTo>
                  <a:lnTo>
                    <a:pt x="16258" y="12789"/>
                  </a:lnTo>
                  <a:lnTo>
                    <a:pt x="16258" y="12688"/>
                  </a:lnTo>
                  <a:lnTo>
                    <a:pt x="16490" y="12587"/>
                  </a:lnTo>
                  <a:lnTo>
                    <a:pt x="16490" y="12487"/>
                  </a:lnTo>
                  <a:lnTo>
                    <a:pt x="16839" y="12185"/>
                  </a:lnTo>
                  <a:lnTo>
                    <a:pt x="16839" y="12084"/>
                  </a:lnTo>
                  <a:lnTo>
                    <a:pt x="17303" y="11681"/>
                  </a:lnTo>
                  <a:lnTo>
                    <a:pt x="17303" y="11580"/>
                  </a:lnTo>
                  <a:lnTo>
                    <a:pt x="17884" y="11077"/>
                  </a:lnTo>
                  <a:lnTo>
                    <a:pt x="18116" y="10976"/>
                  </a:lnTo>
                  <a:lnTo>
                    <a:pt x="18116" y="10876"/>
                  </a:lnTo>
                  <a:lnTo>
                    <a:pt x="18348" y="10825"/>
                  </a:lnTo>
                  <a:lnTo>
                    <a:pt x="18465" y="10724"/>
                  </a:lnTo>
                  <a:lnTo>
                    <a:pt x="18465" y="10624"/>
                  </a:lnTo>
                  <a:lnTo>
                    <a:pt x="18697" y="10422"/>
                  </a:lnTo>
                  <a:lnTo>
                    <a:pt x="18929" y="10372"/>
                  </a:lnTo>
                  <a:lnTo>
                    <a:pt x="18929" y="10271"/>
                  </a:lnTo>
                  <a:lnTo>
                    <a:pt x="20787" y="8660"/>
                  </a:lnTo>
                  <a:lnTo>
                    <a:pt x="20787" y="8559"/>
                  </a:lnTo>
                  <a:lnTo>
                    <a:pt x="20903" y="8459"/>
                  </a:lnTo>
                  <a:lnTo>
                    <a:pt x="20903" y="8358"/>
                  </a:lnTo>
                  <a:lnTo>
                    <a:pt x="21252" y="8056"/>
                  </a:lnTo>
                  <a:lnTo>
                    <a:pt x="21252" y="7955"/>
                  </a:lnTo>
                  <a:lnTo>
                    <a:pt x="21368" y="7855"/>
                  </a:lnTo>
                  <a:lnTo>
                    <a:pt x="21368" y="7754"/>
                  </a:lnTo>
                  <a:lnTo>
                    <a:pt x="21484" y="7653"/>
                  </a:lnTo>
                  <a:lnTo>
                    <a:pt x="21484" y="7552"/>
                  </a:lnTo>
                  <a:lnTo>
                    <a:pt x="21600" y="7452"/>
                  </a:lnTo>
                  <a:lnTo>
                    <a:pt x="21600" y="7351"/>
                  </a:lnTo>
                  <a:lnTo>
                    <a:pt x="21368" y="7301"/>
                  </a:lnTo>
                  <a:lnTo>
                    <a:pt x="21135" y="7099"/>
                  </a:lnTo>
                  <a:lnTo>
                    <a:pt x="20903" y="7099"/>
                  </a:lnTo>
                  <a:lnTo>
                    <a:pt x="20787" y="6999"/>
                  </a:lnTo>
                  <a:lnTo>
                    <a:pt x="20555" y="6948"/>
                  </a:lnTo>
                  <a:lnTo>
                    <a:pt x="20090" y="6747"/>
                  </a:lnTo>
                  <a:lnTo>
                    <a:pt x="19974" y="6646"/>
                  </a:lnTo>
                  <a:lnTo>
                    <a:pt x="19974" y="6545"/>
                  </a:lnTo>
                  <a:lnTo>
                    <a:pt x="20206" y="6747"/>
                  </a:lnTo>
                  <a:lnTo>
                    <a:pt x="20903" y="7049"/>
                  </a:lnTo>
                  <a:lnTo>
                    <a:pt x="21019" y="7150"/>
                  </a:lnTo>
                  <a:lnTo>
                    <a:pt x="21252" y="7200"/>
                  </a:lnTo>
                  <a:lnTo>
                    <a:pt x="21252" y="7301"/>
                  </a:lnTo>
                  <a:lnTo>
                    <a:pt x="21368" y="7401"/>
                  </a:lnTo>
                  <a:lnTo>
                    <a:pt x="21484" y="7301"/>
                  </a:lnTo>
                  <a:lnTo>
                    <a:pt x="21368" y="7200"/>
                  </a:lnTo>
                  <a:lnTo>
                    <a:pt x="21135" y="7099"/>
                  </a:lnTo>
                  <a:lnTo>
                    <a:pt x="20903" y="6898"/>
                  </a:lnTo>
                  <a:lnTo>
                    <a:pt x="20903" y="6797"/>
                  </a:lnTo>
                  <a:lnTo>
                    <a:pt x="20671" y="6596"/>
                  </a:lnTo>
                  <a:lnTo>
                    <a:pt x="20671" y="6495"/>
                  </a:lnTo>
                  <a:lnTo>
                    <a:pt x="20555" y="6394"/>
                  </a:lnTo>
                  <a:lnTo>
                    <a:pt x="20323" y="6344"/>
                  </a:lnTo>
                  <a:lnTo>
                    <a:pt x="20323" y="6243"/>
                  </a:lnTo>
                  <a:lnTo>
                    <a:pt x="20090" y="6193"/>
                  </a:lnTo>
                  <a:lnTo>
                    <a:pt x="20090" y="6092"/>
                  </a:lnTo>
                  <a:lnTo>
                    <a:pt x="19974" y="5992"/>
                  </a:lnTo>
                  <a:lnTo>
                    <a:pt x="19742" y="5941"/>
                  </a:lnTo>
                  <a:lnTo>
                    <a:pt x="19742" y="5841"/>
                  </a:lnTo>
                  <a:lnTo>
                    <a:pt x="19510" y="5790"/>
                  </a:lnTo>
                  <a:lnTo>
                    <a:pt x="19161" y="5488"/>
                  </a:lnTo>
                  <a:lnTo>
                    <a:pt x="18929" y="5438"/>
                  </a:lnTo>
                  <a:lnTo>
                    <a:pt x="18697" y="5236"/>
                  </a:lnTo>
                  <a:lnTo>
                    <a:pt x="18465" y="5186"/>
                  </a:lnTo>
                  <a:lnTo>
                    <a:pt x="18116" y="4884"/>
                  </a:lnTo>
                  <a:lnTo>
                    <a:pt x="18116" y="4783"/>
                  </a:lnTo>
                  <a:lnTo>
                    <a:pt x="17768" y="4481"/>
                  </a:lnTo>
                  <a:lnTo>
                    <a:pt x="17768" y="4380"/>
                  </a:lnTo>
                  <a:lnTo>
                    <a:pt x="17187" y="3877"/>
                  </a:lnTo>
                  <a:lnTo>
                    <a:pt x="16723" y="3676"/>
                  </a:lnTo>
                  <a:lnTo>
                    <a:pt x="16606" y="3575"/>
                  </a:lnTo>
                  <a:lnTo>
                    <a:pt x="16374" y="3524"/>
                  </a:lnTo>
                  <a:lnTo>
                    <a:pt x="15561" y="2820"/>
                  </a:lnTo>
                  <a:lnTo>
                    <a:pt x="15329" y="2719"/>
                  </a:lnTo>
                  <a:lnTo>
                    <a:pt x="15329" y="2618"/>
                  </a:lnTo>
                  <a:lnTo>
                    <a:pt x="14168" y="1611"/>
                  </a:lnTo>
                  <a:lnTo>
                    <a:pt x="13935" y="1561"/>
                  </a:lnTo>
                  <a:lnTo>
                    <a:pt x="13587" y="1259"/>
                  </a:lnTo>
                  <a:lnTo>
                    <a:pt x="13355" y="1208"/>
                  </a:lnTo>
                  <a:lnTo>
                    <a:pt x="13355" y="1108"/>
                  </a:lnTo>
                  <a:lnTo>
                    <a:pt x="13239" y="1007"/>
                  </a:lnTo>
                  <a:lnTo>
                    <a:pt x="13006" y="957"/>
                  </a:lnTo>
                  <a:lnTo>
                    <a:pt x="12426" y="453"/>
                  </a:lnTo>
                  <a:lnTo>
                    <a:pt x="12194" y="403"/>
                  </a:lnTo>
                  <a:lnTo>
                    <a:pt x="12077" y="302"/>
                  </a:lnTo>
                  <a:lnTo>
                    <a:pt x="11845" y="252"/>
                  </a:lnTo>
                  <a:lnTo>
                    <a:pt x="11613" y="50"/>
                  </a:lnTo>
                  <a:lnTo>
                    <a:pt x="11729" y="0"/>
                  </a:lnTo>
                </a:path>
              </a:pathLst>
            </a:custGeom>
            <a:solidFill>
              <a:srgbClr val="000000"/>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17" name="Rectangle 104"/>
            <p:cNvSpPr/>
            <p:nvPr/>
          </p:nvSpPr>
          <p:spPr>
            <a:xfrm>
              <a:off x="7161211" y="2490786"/>
              <a:ext cx="1181100" cy="3175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18" name="Freeform 105"/>
            <p:cNvSpPr/>
            <p:nvPr/>
          </p:nvSpPr>
          <p:spPr>
            <a:xfrm>
              <a:off x="6881811" y="4125911"/>
              <a:ext cx="784226" cy="561976"/>
            </a:xfrm>
            <a:custGeom>
              <a:avLst/>
              <a:gdLst/>
              <a:ahLst/>
              <a:cxnLst>
                <a:cxn ang="0">
                  <a:pos x="wd2" y="hd2"/>
                </a:cxn>
                <a:cxn ang="5400000">
                  <a:pos x="wd2" y="hd2"/>
                </a:cxn>
                <a:cxn ang="10800000">
                  <a:pos x="wd2" y="hd2"/>
                </a:cxn>
                <a:cxn ang="16200000">
                  <a:pos x="wd2" y="hd2"/>
                </a:cxn>
              </a:cxnLst>
              <a:rect l="0" t="0" r="r" b="b"/>
              <a:pathLst>
                <a:path w="21600" h="21600" extrusionOk="0">
                  <a:moveTo>
                    <a:pt x="87" y="21600"/>
                  </a:moveTo>
                  <a:lnTo>
                    <a:pt x="787" y="21600"/>
                  </a:lnTo>
                  <a:lnTo>
                    <a:pt x="1137" y="21356"/>
                  </a:lnTo>
                  <a:lnTo>
                    <a:pt x="1312" y="21356"/>
                  </a:lnTo>
                  <a:lnTo>
                    <a:pt x="1399" y="21112"/>
                  </a:lnTo>
                  <a:lnTo>
                    <a:pt x="1574" y="20990"/>
                  </a:lnTo>
                  <a:lnTo>
                    <a:pt x="1749" y="20990"/>
                  </a:lnTo>
                  <a:lnTo>
                    <a:pt x="1836" y="20746"/>
                  </a:lnTo>
                  <a:lnTo>
                    <a:pt x="2011" y="20746"/>
                  </a:lnTo>
                  <a:lnTo>
                    <a:pt x="3935" y="19403"/>
                  </a:lnTo>
                  <a:lnTo>
                    <a:pt x="4110" y="19403"/>
                  </a:lnTo>
                  <a:lnTo>
                    <a:pt x="4985" y="18793"/>
                  </a:lnTo>
                  <a:lnTo>
                    <a:pt x="5160" y="18793"/>
                  </a:lnTo>
                  <a:lnTo>
                    <a:pt x="5334" y="18671"/>
                  </a:lnTo>
                  <a:lnTo>
                    <a:pt x="5509" y="18671"/>
                  </a:lnTo>
                  <a:lnTo>
                    <a:pt x="5859" y="18427"/>
                  </a:lnTo>
                  <a:lnTo>
                    <a:pt x="6034" y="18427"/>
                  </a:lnTo>
                  <a:lnTo>
                    <a:pt x="6384" y="18183"/>
                  </a:lnTo>
                  <a:lnTo>
                    <a:pt x="6559" y="18183"/>
                  </a:lnTo>
                  <a:lnTo>
                    <a:pt x="6734" y="18061"/>
                  </a:lnTo>
                  <a:lnTo>
                    <a:pt x="6909" y="18061"/>
                  </a:lnTo>
                  <a:lnTo>
                    <a:pt x="7433" y="17695"/>
                  </a:lnTo>
                  <a:lnTo>
                    <a:pt x="7608" y="17695"/>
                  </a:lnTo>
                  <a:lnTo>
                    <a:pt x="7958" y="17451"/>
                  </a:lnTo>
                  <a:lnTo>
                    <a:pt x="8133" y="17451"/>
                  </a:lnTo>
                  <a:lnTo>
                    <a:pt x="8483" y="17207"/>
                  </a:lnTo>
                  <a:lnTo>
                    <a:pt x="8745" y="16475"/>
                  </a:lnTo>
                  <a:lnTo>
                    <a:pt x="8920" y="16231"/>
                  </a:lnTo>
                  <a:lnTo>
                    <a:pt x="9007" y="15986"/>
                  </a:lnTo>
                  <a:lnTo>
                    <a:pt x="9357" y="15498"/>
                  </a:lnTo>
                  <a:lnTo>
                    <a:pt x="9532" y="15376"/>
                  </a:lnTo>
                  <a:lnTo>
                    <a:pt x="9969" y="14766"/>
                  </a:lnTo>
                  <a:lnTo>
                    <a:pt x="10144" y="14644"/>
                  </a:lnTo>
                  <a:lnTo>
                    <a:pt x="10406" y="14400"/>
                  </a:lnTo>
                  <a:lnTo>
                    <a:pt x="10931" y="13790"/>
                  </a:lnTo>
                  <a:lnTo>
                    <a:pt x="11194" y="13424"/>
                  </a:lnTo>
                  <a:lnTo>
                    <a:pt x="11456" y="13424"/>
                  </a:lnTo>
                  <a:lnTo>
                    <a:pt x="11543" y="13180"/>
                  </a:lnTo>
                  <a:lnTo>
                    <a:pt x="11806" y="13058"/>
                  </a:lnTo>
                  <a:lnTo>
                    <a:pt x="13117" y="11837"/>
                  </a:lnTo>
                  <a:lnTo>
                    <a:pt x="13642" y="11471"/>
                  </a:lnTo>
                  <a:lnTo>
                    <a:pt x="13817" y="11227"/>
                  </a:lnTo>
                  <a:lnTo>
                    <a:pt x="14079" y="11105"/>
                  </a:lnTo>
                  <a:lnTo>
                    <a:pt x="14254" y="10861"/>
                  </a:lnTo>
                  <a:lnTo>
                    <a:pt x="14429" y="10739"/>
                  </a:lnTo>
                  <a:lnTo>
                    <a:pt x="14691" y="10495"/>
                  </a:lnTo>
                  <a:lnTo>
                    <a:pt x="14866" y="10373"/>
                  </a:lnTo>
                  <a:lnTo>
                    <a:pt x="15129" y="10129"/>
                  </a:lnTo>
                  <a:lnTo>
                    <a:pt x="15653" y="9763"/>
                  </a:lnTo>
                  <a:lnTo>
                    <a:pt x="16178" y="9275"/>
                  </a:lnTo>
                  <a:lnTo>
                    <a:pt x="16353" y="9153"/>
                  </a:lnTo>
                  <a:lnTo>
                    <a:pt x="16528" y="8908"/>
                  </a:lnTo>
                  <a:lnTo>
                    <a:pt x="16790" y="8786"/>
                  </a:lnTo>
                  <a:lnTo>
                    <a:pt x="17053" y="8542"/>
                  </a:lnTo>
                  <a:lnTo>
                    <a:pt x="17752" y="8054"/>
                  </a:lnTo>
                  <a:lnTo>
                    <a:pt x="18277" y="7566"/>
                  </a:lnTo>
                  <a:lnTo>
                    <a:pt x="18802" y="7200"/>
                  </a:lnTo>
                  <a:lnTo>
                    <a:pt x="19326" y="7200"/>
                  </a:lnTo>
                  <a:lnTo>
                    <a:pt x="19501" y="7078"/>
                  </a:lnTo>
                  <a:lnTo>
                    <a:pt x="19764" y="6956"/>
                  </a:lnTo>
                  <a:lnTo>
                    <a:pt x="20288" y="6590"/>
                  </a:lnTo>
                  <a:lnTo>
                    <a:pt x="20463" y="6590"/>
                  </a:lnTo>
                  <a:lnTo>
                    <a:pt x="20638" y="6346"/>
                  </a:lnTo>
                  <a:lnTo>
                    <a:pt x="20813" y="6346"/>
                  </a:lnTo>
                  <a:lnTo>
                    <a:pt x="20988" y="6224"/>
                  </a:lnTo>
                  <a:lnTo>
                    <a:pt x="21513" y="5492"/>
                  </a:lnTo>
                  <a:lnTo>
                    <a:pt x="21513" y="5247"/>
                  </a:lnTo>
                  <a:lnTo>
                    <a:pt x="21600" y="5003"/>
                  </a:lnTo>
                  <a:lnTo>
                    <a:pt x="21600" y="4759"/>
                  </a:lnTo>
                  <a:lnTo>
                    <a:pt x="21513" y="4515"/>
                  </a:lnTo>
                  <a:lnTo>
                    <a:pt x="21250" y="4149"/>
                  </a:lnTo>
                  <a:lnTo>
                    <a:pt x="20988" y="3905"/>
                  </a:lnTo>
                  <a:lnTo>
                    <a:pt x="20463" y="3661"/>
                  </a:lnTo>
                  <a:lnTo>
                    <a:pt x="20288" y="3417"/>
                  </a:lnTo>
                  <a:lnTo>
                    <a:pt x="20026" y="3295"/>
                  </a:lnTo>
                  <a:lnTo>
                    <a:pt x="19501" y="2807"/>
                  </a:lnTo>
                  <a:lnTo>
                    <a:pt x="19239" y="2807"/>
                  </a:lnTo>
                  <a:lnTo>
                    <a:pt x="19064" y="2563"/>
                  </a:lnTo>
                  <a:lnTo>
                    <a:pt x="18802" y="2319"/>
                  </a:lnTo>
                  <a:lnTo>
                    <a:pt x="18627" y="2075"/>
                  </a:lnTo>
                  <a:lnTo>
                    <a:pt x="18452" y="1953"/>
                  </a:lnTo>
                  <a:lnTo>
                    <a:pt x="18189" y="1708"/>
                  </a:lnTo>
                  <a:lnTo>
                    <a:pt x="17840" y="1342"/>
                  </a:lnTo>
                  <a:lnTo>
                    <a:pt x="17665" y="1220"/>
                  </a:lnTo>
                  <a:lnTo>
                    <a:pt x="17577" y="976"/>
                  </a:lnTo>
                  <a:lnTo>
                    <a:pt x="17315" y="854"/>
                  </a:lnTo>
                  <a:lnTo>
                    <a:pt x="17140" y="732"/>
                  </a:lnTo>
                  <a:lnTo>
                    <a:pt x="16878" y="610"/>
                  </a:lnTo>
                  <a:lnTo>
                    <a:pt x="16528" y="488"/>
                  </a:lnTo>
                  <a:lnTo>
                    <a:pt x="16353" y="366"/>
                  </a:lnTo>
                  <a:lnTo>
                    <a:pt x="16091" y="244"/>
                  </a:lnTo>
                  <a:lnTo>
                    <a:pt x="15916" y="122"/>
                  </a:lnTo>
                  <a:lnTo>
                    <a:pt x="15653" y="122"/>
                  </a:lnTo>
                  <a:lnTo>
                    <a:pt x="15391" y="0"/>
                  </a:lnTo>
                  <a:lnTo>
                    <a:pt x="14779" y="0"/>
                  </a:lnTo>
                  <a:lnTo>
                    <a:pt x="14517" y="122"/>
                  </a:lnTo>
                  <a:lnTo>
                    <a:pt x="14429" y="366"/>
                  </a:lnTo>
                  <a:lnTo>
                    <a:pt x="14254" y="488"/>
                  </a:lnTo>
                  <a:lnTo>
                    <a:pt x="14079" y="854"/>
                  </a:lnTo>
                  <a:lnTo>
                    <a:pt x="13992" y="1098"/>
                  </a:lnTo>
                  <a:lnTo>
                    <a:pt x="13817" y="1220"/>
                  </a:lnTo>
                  <a:lnTo>
                    <a:pt x="13730" y="1464"/>
                  </a:lnTo>
                  <a:lnTo>
                    <a:pt x="13555" y="1586"/>
                  </a:lnTo>
                  <a:lnTo>
                    <a:pt x="13292" y="1708"/>
                  </a:lnTo>
                  <a:lnTo>
                    <a:pt x="13030" y="1953"/>
                  </a:lnTo>
                  <a:lnTo>
                    <a:pt x="12855" y="2075"/>
                  </a:lnTo>
                  <a:lnTo>
                    <a:pt x="12593" y="2319"/>
                  </a:lnTo>
                  <a:lnTo>
                    <a:pt x="12418" y="2563"/>
                  </a:lnTo>
                  <a:lnTo>
                    <a:pt x="12243" y="2563"/>
                  </a:lnTo>
                  <a:lnTo>
                    <a:pt x="12155" y="2807"/>
                  </a:lnTo>
                  <a:lnTo>
                    <a:pt x="11981" y="2929"/>
                  </a:lnTo>
                  <a:lnTo>
                    <a:pt x="11806" y="3173"/>
                  </a:lnTo>
                  <a:lnTo>
                    <a:pt x="11456" y="3295"/>
                  </a:lnTo>
                  <a:lnTo>
                    <a:pt x="11194" y="3539"/>
                  </a:lnTo>
                  <a:lnTo>
                    <a:pt x="11019" y="3783"/>
                  </a:lnTo>
                  <a:lnTo>
                    <a:pt x="10844" y="3783"/>
                  </a:lnTo>
                  <a:lnTo>
                    <a:pt x="10669" y="3905"/>
                  </a:lnTo>
                  <a:lnTo>
                    <a:pt x="9882" y="4637"/>
                  </a:lnTo>
                  <a:lnTo>
                    <a:pt x="9707" y="4759"/>
                  </a:lnTo>
                  <a:lnTo>
                    <a:pt x="9445" y="4881"/>
                  </a:lnTo>
                  <a:lnTo>
                    <a:pt x="8570" y="5492"/>
                  </a:lnTo>
                  <a:lnTo>
                    <a:pt x="8483" y="5736"/>
                  </a:lnTo>
                  <a:lnTo>
                    <a:pt x="8308" y="5858"/>
                  </a:lnTo>
                  <a:lnTo>
                    <a:pt x="8308" y="6102"/>
                  </a:lnTo>
                  <a:lnTo>
                    <a:pt x="8133" y="6102"/>
                  </a:lnTo>
                  <a:lnTo>
                    <a:pt x="8045" y="6346"/>
                  </a:lnTo>
                  <a:lnTo>
                    <a:pt x="7783" y="6712"/>
                  </a:lnTo>
                  <a:lnTo>
                    <a:pt x="7696" y="6956"/>
                  </a:lnTo>
                  <a:lnTo>
                    <a:pt x="7521" y="7200"/>
                  </a:lnTo>
                  <a:lnTo>
                    <a:pt x="7346" y="7688"/>
                  </a:lnTo>
                  <a:lnTo>
                    <a:pt x="7171" y="7810"/>
                  </a:lnTo>
                  <a:lnTo>
                    <a:pt x="7083" y="8054"/>
                  </a:lnTo>
                  <a:lnTo>
                    <a:pt x="6909" y="8298"/>
                  </a:lnTo>
                  <a:lnTo>
                    <a:pt x="6821" y="8542"/>
                  </a:lnTo>
                  <a:lnTo>
                    <a:pt x="6646" y="8786"/>
                  </a:lnTo>
                  <a:lnTo>
                    <a:pt x="6471" y="9275"/>
                  </a:lnTo>
                  <a:lnTo>
                    <a:pt x="6296" y="9397"/>
                  </a:lnTo>
                  <a:lnTo>
                    <a:pt x="6121" y="9885"/>
                  </a:lnTo>
                  <a:lnTo>
                    <a:pt x="5947" y="10007"/>
                  </a:lnTo>
                  <a:lnTo>
                    <a:pt x="5859" y="10373"/>
                  </a:lnTo>
                  <a:lnTo>
                    <a:pt x="5772" y="10617"/>
                  </a:lnTo>
                  <a:lnTo>
                    <a:pt x="5597" y="10861"/>
                  </a:lnTo>
                  <a:lnTo>
                    <a:pt x="5597" y="11105"/>
                  </a:lnTo>
                  <a:lnTo>
                    <a:pt x="5509" y="11349"/>
                  </a:lnTo>
                  <a:lnTo>
                    <a:pt x="5509" y="11837"/>
                  </a:lnTo>
                  <a:lnTo>
                    <a:pt x="5334" y="11959"/>
                  </a:lnTo>
                  <a:lnTo>
                    <a:pt x="5160" y="12203"/>
                  </a:lnTo>
                  <a:lnTo>
                    <a:pt x="4985" y="12325"/>
                  </a:lnTo>
                  <a:lnTo>
                    <a:pt x="4985" y="12569"/>
                  </a:lnTo>
                  <a:lnTo>
                    <a:pt x="4810" y="12692"/>
                  </a:lnTo>
                  <a:lnTo>
                    <a:pt x="4722" y="12936"/>
                  </a:lnTo>
                  <a:lnTo>
                    <a:pt x="4547" y="12936"/>
                  </a:lnTo>
                  <a:lnTo>
                    <a:pt x="4372" y="13058"/>
                  </a:lnTo>
                  <a:lnTo>
                    <a:pt x="4198" y="13058"/>
                  </a:lnTo>
                  <a:lnTo>
                    <a:pt x="4023" y="12936"/>
                  </a:lnTo>
                  <a:lnTo>
                    <a:pt x="4023" y="12692"/>
                  </a:lnTo>
                  <a:lnTo>
                    <a:pt x="3848" y="12447"/>
                  </a:lnTo>
                  <a:lnTo>
                    <a:pt x="3323" y="12081"/>
                  </a:lnTo>
                  <a:lnTo>
                    <a:pt x="2973" y="12325"/>
                  </a:lnTo>
                  <a:lnTo>
                    <a:pt x="2886" y="12569"/>
                  </a:lnTo>
                  <a:lnTo>
                    <a:pt x="2536" y="12814"/>
                  </a:lnTo>
                  <a:lnTo>
                    <a:pt x="2536" y="13058"/>
                  </a:lnTo>
                  <a:lnTo>
                    <a:pt x="2449" y="13302"/>
                  </a:lnTo>
                  <a:lnTo>
                    <a:pt x="2274" y="13424"/>
                  </a:lnTo>
                  <a:lnTo>
                    <a:pt x="2186" y="13668"/>
                  </a:lnTo>
                  <a:lnTo>
                    <a:pt x="2011" y="13912"/>
                  </a:lnTo>
                  <a:lnTo>
                    <a:pt x="1924" y="14156"/>
                  </a:lnTo>
                  <a:lnTo>
                    <a:pt x="1749" y="14278"/>
                  </a:lnTo>
                  <a:lnTo>
                    <a:pt x="1749" y="14522"/>
                  </a:lnTo>
                  <a:lnTo>
                    <a:pt x="1574" y="14644"/>
                  </a:lnTo>
                  <a:lnTo>
                    <a:pt x="1662" y="14888"/>
                  </a:lnTo>
                  <a:lnTo>
                    <a:pt x="1487" y="15132"/>
                  </a:lnTo>
                  <a:lnTo>
                    <a:pt x="1399" y="15376"/>
                  </a:lnTo>
                  <a:lnTo>
                    <a:pt x="1399" y="15620"/>
                  </a:lnTo>
                  <a:lnTo>
                    <a:pt x="612" y="17817"/>
                  </a:lnTo>
                  <a:lnTo>
                    <a:pt x="612" y="18427"/>
                  </a:lnTo>
                  <a:lnTo>
                    <a:pt x="525" y="18671"/>
                  </a:lnTo>
                  <a:lnTo>
                    <a:pt x="525" y="19159"/>
                  </a:lnTo>
                  <a:lnTo>
                    <a:pt x="175" y="20136"/>
                  </a:lnTo>
                  <a:lnTo>
                    <a:pt x="175" y="20380"/>
                  </a:lnTo>
                  <a:lnTo>
                    <a:pt x="0" y="20868"/>
                  </a:lnTo>
                  <a:lnTo>
                    <a:pt x="0" y="21600"/>
                  </a:lnTo>
                  <a:lnTo>
                    <a:pt x="87" y="21600"/>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19" name="Freeform 106"/>
            <p:cNvSpPr/>
            <p:nvPr/>
          </p:nvSpPr>
          <p:spPr>
            <a:xfrm>
              <a:off x="6910386" y="4548186"/>
              <a:ext cx="101601" cy="158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21600"/>
                  </a:lnTo>
                  <a:lnTo>
                    <a:pt x="5400" y="12960"/>
                  </a:lnTo>
                  <a:lnTo>
                    <a:pt x="8100" y="12960"/>
                  </a:lnTo>
                  <a:lnTo>
                    <a:pt x="9450" y="8640"/>
                  </a:lnTo>
                  <a:lnTo>
                    <a:pt x="14850" y="8640"/>
                  </a:lnTo>
                  <a:lnTo>
                    <a:pt x="16200" y="4320"/>
                  </a:lnTo>
                  <a:lnTo>
                    <a:pt x="20250" y="4320"/>
                  </a:lnTo>
                  <a:lnTo>
                    <a:pt x="21600" y="0"/>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0" name="Freeform 107"/>
            <p:cNvSpPr/>
            <p:nvPr/>
          </p:nvSpPr>
          <p:spPr>
            <a:xfrm>
              <a:off x="6980236" y="4430711"/>
              <a:ext cx="73026" cy="231776"/>
            </a:xfrm>
            <a:custGeom>
              <a:avLst/>
              <a:gdLst/>
              <a:ahLst/>
              <a:cxnLst>
                <a:cxn ang="0">
                  <a:pos x="wd2" y="hd2"/>
                </a:cxn>
                <a:cxn ang="5400000">
                  <a:pos x="wd2" y="hd2"/>
                </a:cxn>
                <a:cxn ang="10800000">
                  <a:pos x="wd2" y="hd2"/>
                </a:cxn>
                <a:cxn ang="16200000">
                  <a:pos x="wd2" y="hd2"/>
                </a:cxn>
              </a:cxnLst>
              <a:rect l="0" t="0" r="r" b="b"/>
              <a:pathLst>
                <a:path w="21600" h="21600" extrusionOk="0">
                  <a:moveTo>
                    <a:pt x="5635" y="1479"/>
                  </a:moveTo>
                  <a:lnTo>
                    <a:pt x="7513" y="2071"/>
                  </a:lnTo>
                  <a:lnTo>
                    <a:pt x="9391" y="2367"/>
                  </a:lnTo>
                  <a:lnTo>
                    <a:pt x="9391" y="2959"/>
                  </a:lnTo>
                  <a:lnTo>
                    <a:pt x="11270" y="3551"/>
                  </a:lnTo>
                  <a:lnTo>
                    <a:pt x="11270" y="4142"/>
                  </a:lnTo>
                  <a:lnTo>
                    <a:pt x="13148" y="4142"/>
                  </a:lnTo>
                  <a:lnTo>
                    <a:pt x="13148" y="4734"/>
                  </a:lnTo>
                  <a:lnTo>
                    <a:pt x="15026" y="4734"/>
                  </a:lnTo>
                  <a:lnTo>
                    <a:pt x="16904" y="5326"/>
                  </a:lnTo>
                  <a:lnTo>
                    <a:pt x="16904" y="5918"/>
                  </a:lnTo>
                  <a:lnTo>
                    <a:pt x="18783" y="5918"/>
                  </a:lnTo>
                  <a:lnTo>
                    <a:pt x="18783" y="7101"/>
                  </a:lnTo>
                  <a:lnTo>
                    <a:pt x="20661" y="7693"/>
                  </a:lnTo>
                  <a:lnTo>
                    <a:pt x="16904" y="8877"/>
                  </a:lnTo>
                  <a:lnTo>
                    <a:pt x="16904" y="9468"/>
                  </a:lnTo>
                  <a:lnTo>
                    <a:pt x="15026" y="9468"/>
                  </a:lnTo>
                  <a:lnTo>
                    <a:pt x="15026" y="7397"/>
                  </a:lnTo>
                  <a:lnTo>
                    <a:pt x="13148" y="7397"/>
                  </a:lnTo>
                  <a:lnTo>
                    <a:pt x="13148" y="6805"/>
                  </a:lnTo>
                  <a:lnTo>
                    <a:pt x="15026" y="7989"/>
                  </a:lnTo>
                  <a:lnTo>
                    <a:pt x="15026" y="9173"/>
                  </a:lnTo>
                  <a:lnTo>
                    <a:pt x="16904" y="9764"/>
                  </a:lnTo>
                  <a:lnTo>
                    <a:pt x="14087" y="7989"/>
                  </a:lnTo>
                  <a:lnTo>
                    <a:pt x="14087" y="6805"/>
                  </a:lnTo>
                  <a:lnTo>
                    <a:pt x="12209" y="6805"/>
                  </a:lnTo>
                  <a:lnTo>
                    <a:pt x="9391" y="4734"/>
                  </a:lnTo>
                  <a:lnTo>
                    <a:pt x="9391" y="4142"/>
                  </a:lnTo>
                  <a:lnTo>
                    <a:pt x="8452" y="4734"/>
                  </a:lnTo>
                  <a:lnTo>
                    <a:pt x="10330" y="5326"/>
                  </a:lnTo>
                  <a:lnTo>
                    <a:pt x="10330" y="6510"/>
                  </a:lnTo>
                  <a:lnTo>
                    <a:pt x="12209" y="7397"/>
                  </a:lnTo>
                  <a:lnTo>
                    <a:pt x="13148" y="8285"/>
                  </a:lnTo>
                  <a:lnTo>
                    <a:pt x="13148" y="8877"/>
                  </a:lnTo>
                  <a:lnTo>
                    <a:pt x="15026" y="8877"/>
                  </a:lnTo>
                  <a:lnTo>
                    <a:pt x="15026" y="8285"/>
                  </a:lnTo>
                  <a:lnTo>
                    <a:pt x="13148" y="7101"/>
                  </a:lnTo>
                  <a:lnTo>
                    <a:pt x="13148" y="5622"/>
                  </a:lnTo>
                  <a:lnTo>
                    <a:pt x="11270" y="5030"/>
                  </a:lnTo>
                  <a:lnTo>
                    <a:pt x="11270" y="3847"/>
                  </a:lnTo>
                  <a:lnTo>
                    <a:pt x="9391" y="3255"/>
                  </a:lnTo>
                  <a:lnTo>
                    <a:pt x="9391" y="1479"/>
                  </a:lnTo>
                  <a:lnTo>
                    <a:pt x="7513" y="1479"/>
                  </a:lnTo>
                  <a:lnTo>
                    <a:pt x="7513" y="888"/>
                  </a:lnTo>
                  <a:lnTo>
                    <a:pt x="7513" y="1479"/>
                  </a:lnTo>
                  <a:lnTo>
                    <a:pt x="9391" y="2071"/>
                  </a:lnTo>
                  <a:lnTo>
                    <a:pt x="9391" y="2663"/>
                  </a:lnTo>
                  <a:lnTo>
                    <a:pt x="11270" y="3255"/>
                  </a:lnTo>
                  <a:lnTo>
                    <a:pt x="11270" y="5030"/>
                  </a:lnTo>
                  <a:lnTo>
                    <a:pt x="11270" y="2959"/>
                  </a:lnTo>
                  <a:lnTo>
                    <a:pt x="9391" y="1775"/>
                  </a:lnTo>
                  <a:lnTo>
                    <a:pt x="9391" y="1184"/>
                  </a:lnTo>
                  <a:lnTo>
                    <a:pt x="7513" y="592"/>
                  </a:lnTo>
                  <a:lnTo>
                    <a:pt x="7513" y="0"/>
                  </a:lnTo>
                  <a:lnTo>
                    <a:pt x="7513" y="1775"/>
                  </a:lnTo>
                  <a:lnTo>
                    <a:pt x="9391" y="2959"/>
                  </a:lnTo>
                  <a:lnTo>
                    <a:pt x="9391" y="3551"/>
                  </a:lnTo>
                  <a:lnTo>
                    <a:pt x="11270" y="3551"/>
                  </a:lnTo>
                  <a:lnTo>
                    <a:pt x="11270" y="4142"/>
                  </a:lnTo>
                  <a:lnTo>
                    <a:pt x="11270" y="3551"/>
                  </a:lnTo>
                  <a:lnTo>
                    <a:pt x="9391" y="3551"/>
                  </a:lnTo>
                  <a:lnTo>
                    <a:pt x="9391" y="2367"/>
                  </a:lnTo>
                  <a:lnTo>
                    <a:pt x="8452" y="1479"/>
                  </a:lnTo>
                  <a:lnTo>
                    <a:pt x="7513" y="888"/>
                  </a:lnTo>
                  <a:lnTo>
                    <a:pt x="7513" y="2367"/>
                  </a:lnTo>
                  <a:lnTo>
                    <a:pt x="10330" y="3847"/>
                  </a:lnTo>
                  <a:lnTo>
                    <a:pt x="7513" y="2959"/>
                  </a:lnTo>
                  <a:lnTo>
                    <a:pt x="5635" y="1184"/>
                  </a:lnTo>
                  <a:lnTo>
                    <a:pt x="5635" y="592"/>
                  </a:lnTo>
                  <a:lnTo>
                    <a:pt x="5635" y="3847"/>
                  </a:lnTo>
                  <a:lnTo>
                    <a:pt x="7513" y="4438"/>
                  </a:lnTo>
                  <a:lnTo>
                    <a:pt x="7513" y="5030"/>
                  </a:lnTo>
                  <a:lnTo>
                    <a:pt x="5635" y="4438"/>
                  </a:lnTo>
                  <a:lnTo>
                    <a:pt x="5635" y="3255"/>
                  </a:lnTo>
                  <a:lnTo>
                    <a:pt x="3757" y="3255"/>
                  </a:lnTo>
                  <a:lnTo>
                    <a:pt x="3757" y="2071"/>
                  </a:lnTo>
                  <a:lnTo>
                    <a:pt x="4696" y="2663"/>
                  </a:lnTo>
                  <a:lnTo>
                    <a:pt x="4696" y="3255"/>
                  </a:lnTo>
                  <a:lnTo>
                    <a:pt x="6574" y="3847"/>
                  </a:lnTo>
                  <a:lnTo>
                    <a:pt x="8452" y="4142"/>
                  </a:lnTo>
                  <a:lnTo>
                    <a:pt x="6574" y="3847"/>
                  </a:lnTo>
                  <a:lnTo>
                    <a:pt x="6574" y="2071"/>
                  </a:lnTo>
                  <a:lnTo>
                    <a:pt x="4696" y="2071"/>
                  </a:lnTo>
                  <a:lnTo>
                    <a:pt x="4696" y="1479"/>
                  </a:lnTo>
                  <a:lnTo>
                    <a:pt x="2817" y="1184"/>
                  </a:lnTo>
                  <a:lnTo>
                    <a:pt x="2817" y="592"/>
                  </a:lnTo>
                  <a:lnTo>
                    <a:pt x="2817" y="1184"/>
                  </a:lnTo>
                  <a:lnTo>
                    <a:pt x="4696" y="1775"/>
                  </a:lnTo>
                  <a:lnTo>
                    <a:pt x="4696" y="2367"/>
                  </a:lnTo>
                  <a:lnTo>
                    <a:pt x="6574" y="2959"/>
                  </a:lnTo>
                  <a:lnTo>
                    <a:pt x="8452" y="3847"/>
                  </a:lnTo>
                  <a:lnTo>
                    <a:pt x="8452" y="4438"/>
                  </a:lnTo>
                  <a:lnTo>
                    <a:pt x="8452" y="3847"/>
                  </a:lnTo>
                  <a:lnTo>
                    <a:pt x="6574" y="2959"/>
                  </a:lnTo>
                  <a:lnTo>
                    <a:pt x="6574" y="888"/>
                  </a:lnTo>
                  <a:lnTo>
                    <a:pt x="4696" y="296"/>
                  </a:lnTo>
                  <a:lnTo>
                    <a:pt x="4696" y="1775"/>
                  </a:lnTo>
                  <a:lnTo>
                    <a:pt x="6574" y="2367"/>
                  </a:lnTo>
                  <a:lnTo>
                    <a:pt x="6574" y="2959"/>
                  </a:lnTo>
                  <a:lnTo>
                    <a:pt x="8452" y="3847"/>
                  </a:lnTo>
                  <a:lnTo>
                    <a:pt x="8452" y="6214"/>
                  </a:lnTo>
                  <a:lnTo>
                    <a:pt x="10330" y="6214"/>
                  </a:lnTo>
                  <a:lnTo>
                    <a:pt x="12209" y="7101"/>
                  </a:lnTo>
                  <a:lnTo>
                    <a:pt x="12209" y="7693"/>
                  </a:lnTo>
                  <a:lnTo>
                    <a:pt x="14087" y="8285"/>
                  </a:lnTo>
                  <a:lnTo>
                    <a:pt x="14087" y="9468"/>
                  </a:lnTo>
                  <a:lnTo>
                    <a:pt x="15965" y="9468"/>
                  </a:lnTo>
                  <a:lnTo>
                    <a:pt x="15965" y="10948"/>
                  </a:lnTo>
                  <a:lnTo>
                    <a:pt x="12209" y="12132"/>
                  </a:lnTo>
                  <a:lnTo>
                    <a:pt x="12209" y="11540"/>
                  </a:lnTo>
                  <a:lnTo>
                    <a:pt x="10330" y="10652"/>
                  </a:lnTo>
                  <a:lnTo>
                    <a:pt x="10330" y="8877"/>
                  </a:lnTo>
                  <a:lnTo>
                    <a:pt x="8452" y="8877"/>
                  </a:lnTo>
                  <a:lnTo>
                    <a:pt x="8452" y="4142"/>
                  </a:lnTo>
                  <a:lnTo>
                    <a:pt x="6574" y="4142"/>
                  </a:lnTo>
                  <a:lnTo>
                    <a:pt x="6574" y="3551"/>
                  </a:lnTo>
                  <a:lnTo>
                    <a:pt x="5635" y="2663"/>
                  </a:lnTo>
                  <a:lnTo>
                    <a:pt x="3757" y="2663"/>
                  </a:lnTo>
                  <a:lnTo>
                    <a:pt x="3757" y="888"/>
                  </a:lnTo>
                  <a:lnTo>
                    <a:pt x="1878" y="296"/>
                  </a:lnTo>
                  <a:lnTo>
                    <a:pt x="0" y="296"/>
                  </a:lnTo>
                  <a:lnTo>
                    <a:pt x="1878" y="296"/>
                  </a:lnTo>
                  <a:lnTo>
                    <a:pt x="1878" y="888"/>
                  </a:lnTo>
                  <a:lnTo>
                    <a:pt x="3757" y="1479"/>
                  </a:lnTo>
                  <a:lnTo>
                    <a:pt x="3757" y="2071"/>
                  </a:lnTo>
                  <a:lnTo>
                    <a:pt x="7513" y="3255"/>
                  </a:lnTo>
                  <a:lnTo>
                    <a:pt x="7513" y="4438"/>
                  </a:lnTo>
                  <a:lnTo>
                    <a:pt x="9391" y="5030"/>
                  </a:lnTo>
                  <a:lnTo>
                    <a:pt x="9391" y="7101"/>
                  </a:lnTo>
                  <a:lnTo>
                    <a:pt x="11270" y="7693"/>
                  </a:lnTo>
                  <a:lnTo>
                    <a:pt x="11270" y="9764"/>
                  </a:lnTo>
                  <a:lnTo>
                    <a:pt x="13148" y="10356"/>
                  </a:lnTo>
                  <a:lnTo>
                    <a:pt x="13148" y="11540"/>
                  </a:lnTo>
                  <a:lnTo>
                    <a:pt x="15026" y="12132"/>
                  </a:lnTo>
                  <a:lnTo>
                    <a:pt x="15026" y="14203"/>
                  </a:lnTo>
                  <a:lnTo>
                    <a:pt x="16904" y="14203"/>
                  </a:lnTo>
                  <a:lnTo>
                    <a:pt x="16904" y="18049"/>
                  </a:lnTo>
                  <a:lnTo>
                    <a:pt x="15026" y="18049"/>
                  </a:lnTo>
                  <a:lnTo>
                    <a:pt x="15026" y="20121"/>
                  </a:lnTo>
                  <a:lnTo>
                    <a:pt x="18783" y="21304"/>
                  </a:lnTo>
                  <a:lnTo>
                    <a:pt x="18783" y="15978"/>
                  </a:lnTo>
                  <a:lnTo>
                    <a:pt x="16904" y="15978"/>
                  </a:lnTo>
                  <a:lnTo>
                    <a:pt x="16904" y="14795"/>
                  </a:lnTo>
                  <a:lnTo>
                    <a:pt x="15026" y="14203"/>
                  </a:lnTo>
                  <a:lnTo>
                    <a:pt x="14087" y="13611"/>
                  </a:lnTo>
                  <a:lnTo>
                    <a:pt x="12209" y="13315"/>
                  </a:lnTo>
                  <a:lnTo>
                    <a:pt x="12209" y="12723"/>
                  </a:lnTo>
                  <a:lnTo>
                    <a:pt x="10330" y="12723"/>
                  </a:lnTo>
                  <a:lnTo>
                    <a:pt x="10330" y="11540"/>
                  </a:lnTo>
                  <a:lnTo>
                    <a:pt x="8452" y="11540"/>
                  </a:lnTo>
                  <a:lnTo>
                    <a:pt x="8452" y="9468"/>
                  </a:lnTo>
                  <a:lnTo>
                    <a:pt x="10330" y="9468"/>
                  </a:lnTo>
                  <a:lnTo>
                    <a:pt x="10330" y="10060"/>
                  </a:lnTo>
                  <a:lnTo>
                    <a:pt x="12209" y="10652"/>
                  </a:lnTo>
                  <a:lnTo>
                    <a:pt x="12209" y="12427"/>
                  </a:lnTo>
                  <a:lnTo>
                    <a:pt x="14087" y="13019"/>
                  </a:lnTo>
                  <a:lnTo>
                    <a:pt x="14087" y="14203"/>
                  </a:lnTo>
                  <a:lnTo>
                    <a:pt x="15965" y="14795"/>
                  </a:lnTo>
                  <a:lnTo>
                    <a:pt x="15965" y="16274"/>
                  </a:lnTo>
                  <a:lnTo>
                    <a:pt x="17843" y="16866"/>
                  </a:lnTo>
                  <a:lnTo>
                    <a:pt x="17843" y="18049"/>
                  </a:lnTo>
                  <a:lnTo>
                    <a:pt x="19722" y="18641"/>
                  </a:lnTo>
                  <a:lnTo>
                    <a:pt x="19722" y="19825"/>
                  </a:lnTo>
                  <a:lnTo>
                    <a:pt x="17843" y="18937"/>
                  </a:lnTo>
                  <a:lnTo>
                    <a:pt x="17843" y="16866"/>
                  </a:lnTo>
                  <a:lnTo>
                    <a:pt x="15965" y="16274"/>
                  </a:lnTo>
                  <a:lnTo>
                    <a:pt x="15965" y="13907"/>
                  </a:lnTo>
                  <a:lnTo>
                    <a:pt x="14087" y="13315"/>
                  </a:lnTo>
                  <a:lnTo>
                    <a:pt x="14087" y="12723"/>
                  </a:lnTo>
                  <a:lnTo>
                    <a:pt x="14087" y="15682"/>
                  </a:lnTo>
                  <a:lnTo>
                    <a:pt x="15965" y="15682"/>
                  </a:lnTo>
                  <a:lnTo>
                    <a:pt x="15965" y="17458"/>
                  </a:lnTo>
                  <a:lnTo>
                    <a:pt x="17843" y="17458"/>
                  </a:lnTo>
                  <a:lnTo>
                    <a:pt x="17843" y="12723"/>
                  </a:lnTo>
                  <a:lnTo>
                    <a:pt x="15965" y="12723"/>
                  </a:lnTo>
                  <a:lnTo>
                    <a:pt x="15965" y="10060"/>
                  </a:lnTo>
                  <a:lnTo>
                    <a:pt x="14087" y="9173"/>
                  </a:lnTo>
                  <a:lnTo>
                    <a:pt x="14087" y="6805"/>
                  </a:lnTo>
                  <a:lnTo>
                    <a:pt x="12209" y="6805"/>
                  </a:lnTo>
                  <a:lnTo>
                    <a:pt x="12209" y="5030"/>
                  </a:lnTo>
                  <a:lnTo>
                    <a:pt x="10330" y="4438"/>
                  </a:lnTo>
                  <a:lnTo>
                    <a:pt x="10330" y="3847"/>
                  </a:lnTo>
                  <a:lnTo>
                    <a:pt x="8452" y="2959"/>
                  </a:lnTo>
                  <a:lnTo>
                    <a:pt x="8452" y="2367"/>
                  </a:lnTo>
                  <a:lnTo>
                    <a:pt x="8452" y="2959"/>
                  </a:lnTo>
                  <a:lnTo>
                    <a:pt x="12209" y="3551"/>
                  </a:lnTo>
                  <a:lnTo>
                    <a:pt x="12209" y="4142"/>
                  </a:lnTo>
                  <a:lnTo>
                    <a:pt x="14087" y="5030"/>
                  </a:lnTo>
                  <a:lnTo>
                    <a:pt x="14087" y="7101"/>
                  </a:lnTo>
                  <a:lnTo>
                    <a:pt x="15965" y="7693"/>
                  </a:lnTo>
                  <a:lnTo>
                    <a:pt x="17843" y="8581"/>
                  </a:lnTo>
                  <a:lnTo>
                    <a:pt x="17843" y="10060"/>
                  </a:lnTo>
                  <a:lnTo>
                    <a:pt x="19722" y="10060"/>
                  </a:lnTo>
                  <a:lnTo>
                    <a:pt x="19722" y="10652"/>
                  </a:lnTo>
                  <a:lnTo>
                    <a:pt x="19722" y="8581"/>
                  </a:lnTo>
                  <a:lnTo>
                    <a:pt x="16904" y="7397"/>
                  </a:lnTo>
                  <a:lnTo>
                    <a:pt x="16904" y="6214"/>
                  </a:lnTo>
                  <a:lnTo>
                    <a:pt x="15026" y="5622"/>
                  </a:lnTo>
                  <a:lnTo>
                    <a:pt x="15026" y="4142"/>
                  </a:lnTo>
                  <a:lnTo>
                    <a:pt x="13148" y="4142"/>
                  </a:lnTo>
                  <a:lnTo>
                    <a:pt x="13148" y="2959"/>
                  </a:lnTo>
                  <a:lnTo>
                    <a:pt x="12209" y="2071"/>
                  </a:lnTo>
                  <a:lnTo>
                    <a:pt x="12209" y="5918"/>
                  </a:lnTo>
                  <a:lnTo>
                    <a:pt x="14087" y="6510"/>
                  </a:lnTo>
                  <a:lnTo>
                    <a:pt x="14087" y="7101"/>
                  </a:lnTo>
                  <a:lnTo>
                    <a:pt x="15965" y="7693"/>
                  </a:lnTo>
                  <a:lnTo>
                    <a:pt x="15965" y="8285"/>
                  </a:lnTo>
                  <a:lnTo>
                    <a:pt x="17843" y="9468"/>
                  </a:lnTo>
                  <a:lnTo>
                    <a:pt x="17843" y="13019"/>
                  </a:lnTo>
                  <a:lnTo>
                    <a:pt x="19722" y="13611"/>
                  </a:lnTo>
                  <a:lnTo>
                    <a:pt x="19722" y="14203"/>
                  </a:lnTo>
                  <a:lnTo>
                    <a:pt x="19722" y="13611"/>
                  </a:lnTo>
                  <a:lnTo>
                    <a:pt x="19722" y="18049"/>
                  </a:lnTo>
                  <a:lnTo>
                    <a:pt x="21600" y="18049"/>
                  </a:lnTo>
                  <a:lnTo>
                    <a:pt x="21600" y="21600"/>
                  </a:lnTo>
                  <a:lnTo>
                    <a:pt x="19722" y="21600"/>
                  </a:lnTo>
                  <a:lnTo>
                    <a:pt x="19722" y="20121"/>
                  </a:lnTo>
                  <a:lnTo>
                    <a:pt x="17843" y="20121"/>
                  </a:lnTo>
                  <a:lnTo>
                    <a:pt x="17843" y="18937"/>
                  </a:lnTo>
                  <a:lnTo>
                    <a:pt x="15965" y="18345"/>
                  </a:lnTo>
                  <a:lnTo>
                    <a:pt x="15965" y="17162"/>
                  </a:lnTo>
                  <a:lnTo>
                    <a:pt x="14087" y="16866"/>
                  </a:lnTo>
                  <a:lnTo>
                    <a:pt x="14087" y="13315"/>
                  </a:lnTo>
                  <a:lnTo>
                    <a:pt x="12209" y="12723"/>
                  </a:lnTo>
                  <a:lnTo>
                    <a:pt x="12209" y="9468"/>
                  </a:lnTo>
                  <a:lnTo>
                    <a:pt x="10330" y="8877"/>
                  </a:lnTo>
                  <a:lnTo>
                    <a:pt x="10330" y="6510"/>
                  </a:lnTo>
                  <a:lnTo>
                    <a:pt x="12209" y="6510"/>
                  </a:lnTo>
                  <a:lnTo>
                    <a:pt x="12209" y="7101"/>
                  </a:lnTo>
                  <a:lnTo>
                    <a:pt x="21600" y="9468"/>
                  </a:lnTo>
                  <a:lnTo>
                    <a:pt x="16904" y="9468"/>
                  </a:lnTo>
                  <a:lnTo>
                    <a:pt x="14087" y="9173"/>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1" name="Freeform 108"/>
            <p:cNvSpPr/>
            <p:nvPr/>
          </p:nvSpPr>
          <p:spPr>
            <a:xfrm>
              <a:off x="6881811" y="4468811"/>
              <a:ext cx="117476" cy="101601"/>
            </a:xfrm>
            <a:custGeom>
              <a:avLst/>
              <a:gdLst/>
              <a:ahLst/>
              <a:cxnLst>
                <a:cxn ang="0">
                  <a:pos x="wd2" y="hd2"/>
                </a:cxn>
                <a:cxn ang="5400000">
                  <a:pos x="wd2" y="hd2"/>
                </a:cxn>
                <a:cxn ang="10800000">
                  <a:pos x="wd2" y="hd2"/>
                </a:cxn>
                <a:cxn ang="16200000">
                  <a:pos x="wd2" y="hd2"/>
                </a:cxn>
              </a:cxnLst>
              <a:rect l="0" t="0" r="r" b="b"/>
              <a:pathLst>
                <a:path w="21600" h="21600" extrusionOk="0">
                  <a:moveTo>
                    <a:pt x="16930" y="10800"/>
                  </a:moveTo>
                  <a:lnTo>
                    <a:pt x="14011" y="10800"/>
                  </a:lnTo>
                  <a:lnTo>
                    <a:pt x="12259" y="12150"/>
                  </a:lnTo>
                  <a:lnTo>
                    <a:pt x="9341" y="12150"/>
                  </a:lnTo>
                  <a:lnTo>
                    <a:pt x="9341" y="13500"/>
                  </a:lnTo>
                  <a:lnTo>
                    <a:pt x="7005" y="13500"/>
                  </a:lnTo>
                  <a:lnTo>
                    <a:pt x="12259" y="13500"/>
                  </a:lnTo>
                  <a:lnTo>
                    <a:pt x="15178" y="12150"/>
                  </a:lnTo>
                  <a:lnTo>
                    <a:pt x="16930" y="12150"/>
                  </a:lnTo>
                  <a:lnTo>
                    <a:pt x="16930" y="10800"/>
                  </a:lnTo>
                  <a:lnTo>
                    <a:pt x="18097" y="10800"/>
                  </a:lnTo>
                  <a:lnTo>
                    <a:pt x="16930" y="10800"/>
                  </a:lnTo>
                  <a:lnTo>
                    <a:pt x="15762" y="12150"/>
                  </a:lnTo>
                  <a:lnTo>
                    <a:pt x="14595" y="12150"/>
                  </a:lnTo>
                  <a:lnTo>
                    <a:pt x="14595" y="13500"/>
                  </a:lnTo>
                  <a:lnTo>
                    <a:pt x="10508" y="13500"/>
                  </a:lnTo>
                  <a:lnTo>
                    <a:pt x="8173" y="14850"/>
                  </a:lnTo>
                  <a:lnTo>
                    <a:pt x="8173" y="16200"/>
                  </a:lnTo>
                  <a:lnTo>
                    <a:pt x="7005" y="16200"/>
                  </a:lnTo>
                  <a:lnTo>
                    <a:pt x="7005" y="17550"/>
                  </a:lnTo>
                  <a:lnTo>
                    <a:pt x="8173" y="16200"/>
                  </a:lnTo>
                  <a:lnTo>
                    <a:pt x="11676" y="16200"/>
                  </a:lnTo>
                  <a:lnTo>
                    <a:pt x="12843" y="14850"/>
                  </a:lnTo>
                  <a:lnTo>
                    <a:pt x="15178" y="14850"/>
                  </a:lnTo>
                  <a:lnTo>
                    <a:pt x="16346" y="13500"/>
                  </a:lnTo>
                  <a:lnTo>
                    <a:pt x="18681" y="11475"/>
                  </a:lnTo>
                  <a:lnTo>
                    <a:pt x="19849" y="11475"/>
                  </a:lnTo>
                  <a:lnTo>
                    <a:pt x="18681" y="10800"/>
                  </a:lnTo>
                  <a:lnTo>
                    <a:pt x="18097" y="12825"/>
                  </a:lnTo>
                  <a:lnTo>
                    <a:pt x="14595" y="12825"/>
                  </a:lnTo>
                  <a:lnTo>
                    <a:pt x="12259" y="14175"/>
                  </a:lnTo>
                  <a:lnTo>
                    <a:pt x="8173" y="14175"/>
                  </a:lnTo>
                  <a:lnTo>
                    <a:pt x="6422" y="16200"/>
                  </a:lnTo>
                  <a:lnTo>
                    <a:pt x="5254" y="16200"/>
                  </a:lnTo>
                  <a:lnTo>
                    <a:pt x="6422" y="16200"/>
                  </a:lnTo>
                  <a:lnTo>
                    <a:pt x="9924" y="15525"/>
                  </a:lnTo>
                  <a:lnTo>
                    <a:pt x="11676" y="15525"/>
                  </a:lnTo>
                  <a:lnTo>
                    <a:pt x="13427" y="14175"/>
                  </a:lnTo>
                  <a:lnTo>
                    <a:pt x="14595" y="12825"/>
                  </a:lnTo>
                  <a:lnTo>
                    <a:pt x="18097" y="12825"/>
                  </a:lnTo>
                  <a:lnTo>
                    <a:pt x="19265" y="11475"/>
                  </a:lnTo>
                  <a:lnTo>
                    <a:pt x="19849" y="11475"/>
                  </a:lnTo>
                  <a:lnTo>
                    <a:pt x="19849" y="12825"/>
                  </a:lnTo>
                  <a:lnTo>
                    <a:pt x="16346" y="15525"/>
                  </a:lnTo>
                  <a:lnTo>
                    <a:pt x="10508" y="15525"/>
                  </a:lnTo>
                  <a:lnTo>
                    <a:pt x="9341" y="16875"/>
                  </a:lnTo>
                  <a:lnTo>
                    <a:pt x="5838" y="16875"/>
                  </a:lnTo>
                  <a:lnTo>
                    <a:pt x="5254" y="18225"/>
                  </a:lnTo>
                  <a:lnTo>
                    <a:pt x="9924" y="18225"/>
                  </a:lnTo>
                  <a:lnTo>
                    <a:pt x="12259" y="16875"/>
                  </a:lnTo>
                  <a:lnTo>
                    <a:pt x="14595" y="16875"/>
                  </a:lnTo>
                  <a:lnTo>
                    <a:pt x="16930" y="14850"/>
                  </a:lnTo>
                  <a:lnTo>
                    <a:pt x="18097" y="13500"/>
                  </a:lnTo>
                  <a:lnTo>
                    <a:pt x="19265" y="13500"/>
                  </a:lnTo>
                  <a:lnTo>
                    <a:pt x="19265" y="14850"/>
                  </a:lnTo>
                  <a:lnTo>
                    <a:pt x="16930" y="14850"/>
                  </a:lnTo>
                  <a:lnTo>
                    <a:pt x="15762" y="16200"/>
                  </a:lnTo>
                  <a:lnTo>
                    <a:pt x="15178" y="16200"/>
                  </a:lnTo>
                  <a:lnTo>
                    <a:pt x="16346" y="16200"/>
                  </a:lnTo>
                  <a:lnTo>
                    <a:pt x="18097" y="14850"/>
                  </a:lnTo>
                  <a:lnTo>
                    <a:pt x="21600" y="14850"/>
                  </a:lnTo>
                  <a:lnTo>
                    <a:pt x="18681" y="16200"/>
                  </a:lnTo>
                  <a:lnTo>
                    <a:pt x="17514" y="18225"/>
                  </a:lnTo>
                  <a:lnTo>
                    <a:pt x="12843" y="18225"/>
                  </a:lnTo>
                  <a:lnTo>
                    <a:pt x="11092" y="19575"/>
                  </a:lnTo>
                  <a:lnTo>
                    <a:pt x="5838" y="19575"/>
                  </a:lnTo>
                  <a:lnTo>
                    <a:pt x="4670" y="20250"/>
                  </a:lnTo>
                  <a:lnTo>
                    <a:pt x="2335" y="20250"/>
                  </a:lnTo>
                  <a:lnTo>
                    <a:pt x="2335" y="21600"/>
                  </a:lnTo>
                  <a:lnTo>
                    <a:pt x="0" y="21600"/>
                  </a:lnTo>
                  <a:lnTo>
                    <a:pt x="2335" y="18900"/>
                  </a:lnTo>
                  <a:lnTo>
                    <a:pt x="3503" y="18900"/>
                  </a:lnTo>
                  <a:lnTo>
                    <a:pt x="4670" y="17550"/>
                  </a:lnTo>
                  <a:lnTo>
                    <a:pt x="5838" y="17550"/>
                  </a:lnTo>
                  <a:lnTo>
                    <a:pt x="7005" y="16200"/>
                  </a:lnTo>
                  <a:lnTo>
                    <a:pt x="8173" y="16200"/>
                  </a:lnTo>
                  <a:lnTo>
                    <a:pt x="10508" y="14850"/>
                  </a:lnTo>
                  <a:lnTo>
                    <a:pt x="14595" y="14850"/>
                  </a:lnTo>
                  <a:lnTo>
                    <a:pt x="14595" y="13500"/>
                  </a:lnTo>
                  <a:lnTo>
                    <a:pt x="13427" y="13500"/>
                  </a:lnTo>
                  <a:lnTo>
                    <a:pt x="12259" y="14850"/>
                  </a:lnTo>
                  <a:lnTo>
                    <a:pt x="9924" y="14850"/>
                  </a:lnTo>
                  <a:lnTo>
                    <a:pt x="8173" y="16200"/>
                  </a:lnTo>
                  <a:lnTo>
                    <a:pt x="12259" y="16200"/>
                  </a:lnTo>
                  <a:lnTo>
                    <a:pt x="11092" y="18225"/>
                  </a:lnTo>
                  <a:lnTo>
                    <a:pt x="9924" y="18225"/>
                  </a:lnTo>
                  <a:lnTo>
                    <a:pt x="11676" y="18225"/>
                  </a:lnTo>
                  <a:lnTo>
                    <a:pt x="12843" y="4050"/>
                  </a:lnTo>
                  <a:lnTo>
                    <a:pt x="7005" y="4050"/>
                  </a:lnTo>
                  <a:lnTo>
                    <a:pt x="8173" y="6075"/>
                  </a:lnTo>
                  <a:lnTo>
                    <a:pt x="15178" y="6075"/>
                  </a:lnTo>
                  <a:lnTo>
                    <a:pt x="13427" y="8100"/>
                  </a:lnTo>
                  <a:lnTo>
                    <a:pt x="11092" y="11475"/>
                  </a:lnTo>
                  <a:lnTo>
                    <a:pt x="11092" y="14175"/>
                  </a:lnTo>
                  <a:lnTo>
                    <a:pt x="12259" y="14850"/>
                  </a:lnTo>
                  <a:lnTo>
                    <a:pt x="13427" y="16875"/>
                  </a:lnTo>
                  <a:lnTo>
                    <a:pt x="14595" y="16875"/>
                  </a:lnTo>
                  <a:lnTo>
                    <a:pt x="15178" y="15525"/>
                  </a:lnTo>
                  <a:lnTo>
                    <a:pt x="14011" y="14175"/>
                  </a:lnTo>
                  <a:lnTo>
                    <a:pt x="14595" y="15525"/>
                  </a:lnTo>
                  <a:lnTo>
                    <a:pt x="15178" y="14175"/>
                  </a:lnTo>
                  <a:lnTo>
                    <a:pt x="14011" y="15525"/>
                  </a:lnTo>
                  <a:lnTo>
                    <a:pt x="10508" y="15525"/>
                  </a:lnTo>
                  <a:lnTo>
                    <a:pt x="10508" y="14175"/>
                  </a:lnTo>
                  <a:lnTo>
                    <a:pt x="11676" y="14175"/>
                  </a:lnTo>
                  <a:lnTo>
                    <a:pt x="11676" y="12825"/>
                  </a:lnTo>
                  <a:lnTo>
                    <a:pt x="12843" y="12825"/>
                  </a:lnTo>
                  <a:lnTo>
                    <a:pt x="12843" y="9450"/>
                  </a:lnTo>
                  <a:lnTo>
                    <a:pt x="11676" y="9450"/>
                  </a:lnTo>
                  <a:lnTo>
                    <a:pt x="10508" y="8100"/>
                  </a:lnTo>
                  <a:lnTo>
                    <a:pt x="8173" y="8100"/>
                  </a:lnTo>
                  <a:lnTo>
                    <a:pt x="8173" y="6750"/>
                  </a:lnTo>
                  <a:lnTo>
                    <a:pt x="7005" y="6750"/>
                  </a:lnTo>
                  <a:lnTo>
                    <a:pt x="7589" y="5400"/>
                  </a:lnTo>
                  <a:lnTo>
                    <a:pt x="11092" y="5400"/>
                  </a:lnTo>
                  <a:lnTo>
                    <a:pt x="11092" y="4050"/>
                  </a:lnTo>
                  <a:lnTo>
                    <a:pt x="15178" y="2700"/>
                  </a:lnTo>
                  <a:lnTo>
                    <a:pt x="17514" y="2700"/>
                  </a:lnTo>
                  <a:lnTo>
                    <a:pt x="18681" y="1350"/>
                  </a:lnTo>
                  <a:lnTo>
                    <a:pt x="21016" y="0"/>
                  </a:lnTo>
                  <a:lnTo>
                    <a:pt x="19265" y="1350"/>
                  </a:lnTo>
                  <a:lnTo>
                    <a:pt x="15762" y="1350"/>
                  </a:lnTo>
                  <a:lnTo>
                    <a:pt x="15762" y="2700"/>
                  </a:lnTo>
                  <a:lnTo>
                    <a:pt x="14595" y="2700"/>
                  </a:lnTo>
                  <a:lnTo>
                    <a:pt x="18097" y="2700"/>
                  </a:lnTo>
                  <a:lnTo>
                    <a:pt x="19265" y="675"/>
                  </a:lnTo>
                  <a:lnTo>
                    <a:pt x="16930" y="675"/>
                  </a:lnTo>
                  <a:lnTo>
                    <a:pt x="15762" y="2700"/>
                  </a:lnTo>
                  <a:lnTo>
                    <a:pt x="11092" y="2700"/>
                  </a:lnTo>
                  <a:lnTo>
                    <a:pt x="9924" y="4050"/>
                  </a:lnTo>
                  <a:lnTo>
                    <a:pt x="8757" y="4050"/>
                  </a:lnTo>
                  <a:lnTo>
                    <a:pt x="13427" y="4050"/>
                  </a:lnTo>
                  <a:lnTo>
                    <a:pt x="15762" y="2700"/>
                  </a:lnTo>
                  <a:lnTo>
                    <a:pt x="16346" y="3375"/>
                  </a:lnTo>
                  <a:lnTo>
                    <a:pt x="18097" y="6075"/>
                  </a:lnTo>
                  <a:lnTo>
                    <a:pt x="16930" y="4725"/>
                  </a:lnTo>
                  <a:lnTo>
                    <a:pt x="16930" y="6075"/>
                  </a:lnTo>
                  <a:lnTo>
                    <a:pt x="15762" y="4050"/>
                  </a:lnTo>
                  <a:lnTo>
                    <a:pt x="13427" y="4050"/>
                  </a:lnTo>
                  <a:lnTo>
                    <a:pt x="13427" y="6750"/>
                  </a:lnTo>
                  <a:lnTo>
                    <a:pt x="14595" y="6750"/>
                  </a:lnTo>
                  <a:lnTo>
                    <a:pt x="14595" y="8100"/>
                  </a:lnTo>
                  <a:lnTo>
                    <a:pt x="13427" y="8100"/>
                  </a:lnTo>
                  <a:lnTo>
                    <a:pt x="13427" y="6750"/>
                  </a:lnTo>
                  <a:lnTo>
                    <a:pt x="13427" y="8100"/>
                  </a:lnTo>
                  <a:lnTo>
                    <a:pt x="14595" y="10125"/>
                  </a:lnTo>
                  <a:lnTo>
                    <a:pt x="14595" y="11475"/>
                  </a:lnTo>
                  <a:lnTo>
                    <a:pt x="15762" y="13500"/>
                  </a:lnTo>
                  <a:lnTo>
                    <a:pt x="14595" y="10125"/>
                  </a:lnTo>
                  <a:lnTo>
                    <a:pt x="14595" y="8775"/>
                  </a:lnTo>
                  <a:lnTo>
                    <a:pt x="16930" y="10800"/>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2" name="Freeform 109"/>
            <p:cNvSpPr/>
            <p:nvPr/>
          </p:nvSpPr>
          <p:spPr>
            <a:xfrm>
              <a:off x="7046911" y="4440236"/>
              <a:ext cx="120651" cy="234951"/>
            </a:xfrm>
            <a:custGeom>
              <a:avLst/>
              <a:gdLst/>
              <a:ahLst/>
              <a:cxnLst>
                <a:cxn ang="0">
                  <a:pos x="wd2" y="hd2"/>
                </a:cxn>
                <a:cxn ang="5400000">
                  <a:pos x="wd2" y="hd2"/>
                </a:cxn>
                <a:cxn ang="10800000">
                  <a:pos x="wd2" y="hd2"/>
                </a:cxn>
                <a:cxn ang="16200000">
                  <a:pos x="wd2" y="hd2"/>
                </a:cxn>
              </a:cxnLst>
              <a:rect l="0" t="0" r="r" b="b"/>
              <a:pathLst>
                <a:path w="21600" h="21600" extrusionOk="0">
                  <a:moveTo>
                    <a:pt x="4547" y="0"/>
                  </a:moveTo>
                  <a:lnTo>
                    <a:pt x="3411" y="0"/>
                  </a:lnTo>
                  <a:lnTo>
                    <a:pt x="4547" y="0"/>
                  </a:lnTo>
                  <a:lnTo>
                    <a:pt x="4547" y="2043"/>
                  </a:lnTo>
                  <a:lnTo>
                    <a:pt x="5116" y="2627"/>
                  </a:lnTo>
                  <a:lnTo>
                    <a:pt x="6253" y="2627"/>
                  </a:lnTo>
                  <a:lnTo>
                    <a:pt x="6253" y="3795"/>
                  </a:lnTo>
                  <a:lnTo>
                    <a:pt x="7389" y="4086"/>
                  </a:lnTo>
                  <a:lnTo>
                    <a:pt x="7389" y="6422"/>
                  </a:lnTo>
                  <a:lnTo>
                    <a:pt x="8526" y="7005"/>
                  </a:lnTo>
                  <a:lnTo>
                    <a:pt x="8526" y="8465"/>
                  </a:lnTo>
                  <a:lnTo>
                    <a:pt x="9663" y="9049"/>
                  </a:lnTo>
                  <a:lnTo>
                    <a:pt x="9663" y="9632"/>
                  </a:lnTo>
                  <a:lnTo>
                    <a:pt x="10800" y="9632"/>
                  </a:lnTo>
                  <a:lnTo>
                    <a:pt x="10800" y="10216"/>
                  </a:lnTo>
                  <a:lnTo>
                    <a:pt x="11937" y="10800"/>
                  </a:lnTo>
                  <a:lnTo>
                    <a:pt x="11937" y="12843"/>
                  </a:lnTo>
                  <a:lnTo>
                    <a:pt x="13074" y="13427"/>
                  </a:lnTo>
                  <a:lnTo>
                    <a:pt x="13074" y="14011"/>
                  </a:lnTo>
                  <a:lnTo>
                    <a:pt x="14211" y="14303"/>
                  </a:lnTo>
                  <a:lnTo>
                    <a:pt x="14211" y="14886"/>
                  </a:lnTo>
                  <a:lnTo>
                    <a:pt x="15916" y="15470"/>
                  </a:lnTo>
                  <a:lnTo>
                    <a:pt x="15916" y="16054"/>
                  </a:lnTo>
                  <a:lnTo>
                    <a:pt x="17053" y="16054"/>
                  </a:lnTo>
                  <a:lnTo>
                    <a:pt x="17053" y="16638"/>
                  </a:lnTo>
                  <a:lnTo>
                    <a:pt x="15916" y="16638"/>
                  </a:lnTo>
                  <a:lnTo>
                    <a:pt x="15916" y="14886"/>
                  </a:lnTo>
                  <a:lnTo>
                    <a:pt x="14211" y="14595"/>
                  </a:lnTo>
                  <a:lnTo>
                    <a:pt x="14211" y="12843"/>
                  </a:lnTo>
                  <a:lnTo>
                    <a:pt x="13074" y="12843"/>
                  </a:lnTo>
                  <a:lnTo>
                    <a:pt x="13074" y="12259"/>
                  </a:lnTo>
                  <a:lnTo>
                    <a:pt x="11937" y="11384"/>
                  </a:lnTo>
                  <a:lnTo>
                    <a:pt x="11937" y="10216"/>
                  </a:lnTo>
                  <a:lnTo>
                    <a:pt x="10800" y="10216"/>
                  </a:lnTo>
                  <a:lnTo>
                    <a:pt x="10800" y="9049"/>
                  </a:lnTo>
                  <a:lnTo>
                    <a:pt x="9663" y="9049"/>
                  </a:lnTo>
                  <a:lnTo>
                    <a:pt x="9663" y="8173"/>
                  </a:lnTo>
                  <a:lnTo>
                    <a:pt x="9095" y="7589"/>
                  </a:lnTo>
                  <a:lnTo>
                    <a:pt x="9095" y="6422"/>
                  </a:lnTo>
                  <a:lnTo>
                    <a:pt x="7958" y="6130"/>
                  </a:lnTo>
                  <a:lnTo>
                    <a:pt x="6821" y="5254"/>
                  </a:lnTo>
                  <a:lnTo>
                    <a:pt x="5684" y="5254"/>
                  </a:lnTo>
                  <a:lnTo>
                    <a:pt x="4547" y="4670"/>
                  </a:lnTo>
                  <a:lnTo>
                    <a:pt x="3411" y="3795"/>
                  </a:lnTo>
                  <a:lnTo>
                    <a:pt x="3411" y="3211"/>
                  </a:lnTo>
                  <a:lnTo>
                    <a:pt x="1137" y="3211"/>
                  </a:lnTo>
                  <a:lnTo>
                    <a:pt x="1137" y="2043"/>
                  </a:lnTo>
                  <a:lnTo>
                    <a:pt x="0" y="2043"/>
                  </a:lnTo>
                  <a:lnTo>
                    <a:pt x="0" y="1459"/>
                  </a:lnTo>
                  <a:lnTo>
                    <a:pt x="2274" y="1459"/>
                  </a:lnTo>
                  <a:lnTo>
                    <a:pt x="3411" y="1168"/>
                  </a:lnTo>
                  <a:lnTo>
                    <a:pt x="4547" y="1168"/>
                  </a:lnTo>
                  <a:lnTo>
                    <a:pt x="6821" y="5254"/>
                  </a:lnTo>
                  <a:lnTo>
                    <a:pt x="7958" y="5838"/>
                  </a:lnTo>
                  <a:lnTo>
                    <a:pt x="7958" y="6422"/>
                  </a:lnTo>
                  <a:lnTo>
                    <a:pt x="8526" y="7005"/>
                  </a:lnTo>
                  <a:lnTo>
                    <a:pt x="8526" y="7589"/>
                  </a:lnTo>
                  <a:lnTo>
                    <a:pt x="9663" y="7589"/>
                  </a:lnTo>
                  <a:lnTo>
                    <a:pt x="9663" y="8173"/>
                  </a:lnTo>
                  <a:lnTo>
                    <a:pt x="10800" y="8757"/>
                  </a:lnTo>
                  <a:lnTo>
                    <a:pt x="10800" y="10216"/>
                  </a:lnTo>
                  <a:lnTo>
                    <a:pt x="11937" y="10800"/>
                  </a:lnTo>
                  <a:lnTo>
                    <a:pt x="11937" y="11968"/>
                  </a:lnTo>
                  <a:lnTo>
                    <a:pt x="13074" y="13135"/>
                  </a:lnTo>
                  <a:lnTo>
                    <a:pt x="13074" y="14011"/>
                  </a:lnTo>
                  <a:lnTo>
                    <a:pt x="14211" y="14595"/>
                  </a:lnTo>
                  <a:lnTo>
                    <a:pt x="15347" y="14595"/>
                  </a:lnTo>
                  <a:lnTo>
                    <a:pt x="15347" y="15762"/>
                  </a:lnTo>
                  <a:lnTo>
                    <a:pt x="16484" y="15762"/>
                  </a:lnTo>
                  <a:lnTo>
                    <a:pt x="16484" y="16346"/>
                  </a:lnTo>
                  <a:lnTo>
                    <a:pt x="17621" y="16638"/>
                  </a:lnTo>
                  <a:lnTo>
                    <a:pt x="17621" y="17805"/>
                  </a:lnTo>
                  <a:lnTo>
                    <a:pt x="18758" y="17805"/>
                  </a:lnTo>
                  <a:lnTo>
                    <a:pt x="18758" y="18389"/>
                  </a:lnTo>
                  <a:lnTo>
                    <a:pt x="19326" y="18973"/>
                  </a:lnTo>
                  <a:lnTo>
                    <a:pt x="20463" y="19557"/>
                  </a:lnTo>
                  <a:lnTo>
                    <a:pt x="21600" y="20432"/>
                  </a:lnTo>
                  <a:lnTo>
                    <a:pt x="21600" y="21600"/>
                  </a:lnTo>
                  <a:lnTo>
                    <a:pt x="14211" y="21600"/>
                  </a:lnTo>
                  <a:lnTo>
                    <a:pt x="14211" y="21016"/>
                  </a:lnTo>
                  <a:lnTo>
                    <a:pt x="13074" y="20432"/>
                  </a:lnTo>
                  <a:lnTo>
                    <a:pt x="13074" y="19849"/>
                  </a:lnTo>
                  <a:lnTo>
                    <a:pt x="10800" y="19265"/>
                  </a:lnTo>
                  <a:lnTo>
                    <a:pt x="10232" y="18389"/>
                  </a:lnTo>
                  <a:lnTo>
                    <a:pt x="10232" y="16638"/>
                  </a:lnTo>
                  <a:lnTo>
                    <a:pt x="9095" y="16346"/>
                  </a:lnTo>
                  <a:lnTo>
                    <a:pt x="7958" y="15762"/>
                  </a:lnTo>
                  <a:lnTo>
                    <a:pt x="7958" y="14011"/>
                  </a:lnTo>
                  <a:lnTo>
                    <a:pt x="6821" y="14011"/>
                  </a:lnTo>
                  <a:lnTo>
                    <a:pt x="6821" y="10216"/>
                  </a:lnTo>
                  <a:lnTo>
                    <a:pt x="5684" y="9632"/>
                  </a:lnTo>
                  <a:lnTo>
                    <a:pt x="5684" y="7005"/>
                  </a:lnTo>
                  <a:lnTo>
                    <a:pt x="4547" y="7005"/>
                  </a:lnTo>
                  <a:lnTo>
                    <a:pt x="3411" y="6422"/>
                  </a:lnTo>
                  <a:lnTo>
                    <a:pt x="2274" y="6422"/>
                  </a:lnTo>
                  <a:lnTo>
                    <a:pt x="2842" y="7881"/>
                  </a:lnTo>
                  <a:lnTo>
                    <a:pt x="5116" y="9049"/>
                  </a:lnTo>
                  <a:lnTo>
                    <a:pt x="6253" y="9049"/>
                  </a:lnTo>
                  <a:lnTo>
                    <a:pt x="6253" y="10216"/>
                  </a:lnTo>
                  <a:lnTo>
                    <a:pt x="7389" y="10508"/>
                  </a:lnTo>
                  <a:lnTo>
                    <a:pt x="7389" y="11092"/>
                  </a:lnTo>
                  <a:lnTo>
                    <a:pt x="8526" y="12259"/>
                  </a:lnTo>
                  <a:lnTo>
                    <a:pt x="8526" y="13427"/>
                  </a:lnTo>
                  <a:lnTo>
                    <a:pt x="9095" y="14303"/>
                  </a:lnTo>
                  <a:lnTo>
                    <a:pt x="9095" y="14886"/>
                  </a:lnTo>
                  <a:lnTo>
                    <a:pt x="10232" y="14886"/>
                  </a:lnTo>
                  <a:lnTo>
                    <a:pt x="10232" y="15470"/>
                  </a:lnTo>
                  <a:lnTo>
                    <a:pt x="12505" y="15470"/>
                  </a:lnTo>
                  <a:lnTo>
                    <a:pt x="12505" y="16054"/>
                  </a:lnTo>
                  <a:lnTo>
                    <a:pt x="13642" y="16054"/>
                  </a:lnTo>
                  <a:lnTo>
                    <a:pt x="12505" y="16346"/>
                  </a:lnTo>
                  <a:lnTo>
                    <a:pt x="11368" y="16346"/>
                  </a:lnTo>
                  <a:lnTo>
                    <a:pt x="10232" y="15470"/>
                  </a:lnTo>
                  <a:lnTo>
                    <a:pt x="10232" y="14303"/>
                  </a:lnTo>
                  <a:lnTo>
                    <a:pt x="9095" y="13719"/>
                  </a:lnTo>
                  <a:lnTo>
                    <a:pt x="9095" y="12259"/>
                  </a:lnTo>
                  <a:lnTo>
                    <a:pt x="7958" y="12259"/>
                  </a:lnTo>
                  <a:lnTo>
                    <a:pt x="7958" y="11092"/>
                  </a:lnTo>
                  <a:lnTo>
                    <a:pt x="7389" y="10216"/>
                  </a:lnTo>
                  <a:lnTo>
                    <a:pt x="7389" y="8465"/>
                  </a:lnTo>
                  <a:lnTo>
                    <a:pt x="6253" y="8465"/>
                  </a:lnTo>
                  <a:lnTo>
                    <a:pt x="6253" y="7589"/>
                  </a:lnTo>
                  <a:lnTo>
                    <a:pt x="3979" y="7589"/>
                  </a:lnTo>
                  <a:lnTo>
                    <a:pt x="3979" y="7005"/>
                  </a:lnTo>
                  <a:lnTo>
                    <a:pt x="2842" y="7005"/>
                  </a:lnTo>
                  <a:lnTo>
                    <a:pt x="2274" y="6422"/>
                  </a:lnTo>
                  <a:lnTo>
                    <a:pt x="1137" y="6422"/>
                  </a:lnTo>
                  <a:lnTo>
                    <a:pt x="1137" y="5838"/>
                  </a:lnTo>
                  <a:lnTo>
                    <a:pt x="0" y="5838"/>
                  </a:lnTo>
                  <a:lnTo>
                    <a:pt x="2274" y="5838"/>
                  </a:lnTo>
                  <a:lnTo>
                    <a:pt x="3411" y="6422"/>
                  </a:lnTo>
                  <a:lnTo>
                    <a:pt x="11937" y="17514"/>
                  </a:lnTo>
                  <a:lnTo>
                    <a:pt x="17053" y="20724"/>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3" name="Freeform 110"/>
            <p:cNvSpPr/>
            <p:nvPr/>
          </p:nvSpPr>
          <p:spPr>
            <a:xfrm>
              <a:off x="6518274" y="4945061"/>
              <a:ext cx="65088" cy="60326"/>
            </a:xfrm>
            <a:custGeom>
              <a:avLst/>
              <a:gdLst/>
              <a:ahLst/>
              <a:cxnLst>
                <a:cxn ang="0">
                  <a:pos x="wd2" y="hd2"/>
                </a:cxn>
                <a:cxn ang="5400000">
                  <a:pos x="wd2" y="hd2"/>
                </a:cxn>
                <a:cxn ang="10800000">
                  <a:pos x="wd2" y="hd2"/>
                </a:cxn>
                <a:cxn ang="16200000">
                  <a:pos x="wd2" y="hd2"/>
                </a:cxn>
              </a:cxnLst>
              <a:rect l="0" t="0" r="r" b="b"/>
              <a:pathLst>
                <a:path w="21600" h="21600" extrusionOk="0">
                  <a:moveTo>
                    <a:pt x="11063" y="14211"/>
                  </a:moveTo>
                  <a:lnTo>
                    <a:pt x="4741" y="19326"/>
                  </a:lnTo>
                  <a:lnTo>
                    <a:pt x="2634" y="19326"/>
                  </a:lnTo>
                  <a:lnTo>
                    <a:pt x="2634" y="14211"/>
                  </a:lnTo>
                  <a:lnTo>
                    <a:pt x="5795" y="14211"/>
                  </a:lnTo>
                  <a:lnTo>
                    <a:pt x="5795" y="9663"/>
                  </a:lnTo>
                  <a:lnTo>
                    <a:pt x="8429" y="9663"/>
                  </a:lnTo>
                  <a:lnTo>
                    <a:pt x="12644" y="2274"/>
                  </a:lnTo>
                  <a:lnTo>
                    <a:pt x="17385" y="2274"/>
                  </a:lnTo>
                  <a:lnTo>
                    <a:pt x="18966" y="0"/>
                  </a:lnTo>
                  <a:lnTo>
                    <a:pt x="17385" y="0"/>
                  </a:lnTo>
                  <a:lnTo>
                    <a:pt x="11063" y="11937"/>
                  </a:lnTo>
                  <a:lnTo>
                    <a:pt x="8429" y="14211"/>
                  </a:lnTo>
                  <a:lnTo>
                    <a:pt x="5795" y="19326"/>
                  </a:lnTo>
                  <a:lnTo>
                    <a:pt x="2107" y="21600"/>
                  </a:lnTo>
                  <a:lnTo>
                    <a:pt x="0" y="21600"/>
                  </a:lnTo>
                  <a:lnTo>
                    <a:pt x="8429" y="21600"/>
                  </a:lnTo>
                  <a:lnTo>
                    <a:pt x="10010" y="17053"/>
                  </a:lnTo>
                  <a:lnTo>
                    <a:pt x="15278" y="17053"/>
                  </a:lnTo>
                  <a:lnTo>
                    <a:pt x="17385" y="14211"/>
                  </a:lnTo>
                  <a:lnTo>
                    <a:pt x="18966" y="14211"/>
                  </a:lnTo>
                  <a:lnTo>
                    <a:pt x="17385" y="14211"/>
                  </a:lnTo>
                  <a:lnTo>
                    <a:pt x="15278" y="19326"/>
                  </a:lnTo>
                  <a:lnTo>
                    <a:pt x="7376" y="19326"/>
                  </a:lnTo>
                  <a:lnTo>
                    <a:pt x="8956" y="14211"/>
                  </a:lnTo>
                  <a:lnTo>
                    <a:pt x="16332" y="14211"/>
                  </a:lnTo>
                  <a:lnTo>
                    <a:pt x="21600" y="7389"/>
                  </a:lnTo>
                  <a:lnTo>
                    <a:pt x="11063" y="14211"/>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4" name="Freeform 111"/>
            <p:cNvSpPr/>
            <p:nvPr/>
          </p:nvSpPr>
          <p:spPr>
            <a:xfrm>
              <a:off x="6716711" y="4522786"/>
              <a:ext cx="47626" cy="3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760" y="14400"/>
                  </a:lnTo>
                  <a:lnTo>
                    <a:pt x="8640" y="14400"/>
                  </a:lnTo>
                  <a:lnTo>
                    <a:pt x="8640" y="18000"/>
                  </a:lnTo>
                  <a:lnTo>
                    <a:pt x="2880" y="18000"/>
                  </a:lnTo>
                  <a:lnTo>
                    <a:pt x="2880" y="10800"/>
                  </a:lnTo>
                  <a:lnTo>
                    <a:pt x="5760" y="10800"/>
                  </a:lnTo>
                  <a:lnTo>
                    <a:pt x="8640" y="7200"/>
                  </a:lnTo>
                  <a:lnTo>
                    <a:pt x="11520" y="7200"/>
                  </a:lnTo>
                  <a:lnTo>
                    <a:pt x="11520" y="10800"/>
                  </a:lnTo>
                  <a:lnTo>
                    <a:pt x="8640" y="14400"/>
                  </a:lnTo>
                  <a:lnTo>
                    <a:pt x="2880" y="14400"/>
                  </a:lnTo>
                  <a:lnTo>
                    <a:pt x="2880" y="18000"/>
                  </a:lnTo>
                  <a:lnTo>
                    <a:pt x="0" y="18000"/>
                  </a:lnTo>
                  <a:lnTo>
                    <a:pt x="0" y="14400"/>
                  </a:lnTo>
                  <a:lnTo>
                    <a:pt x="2880" y="10800"/>
                  </a:lnTo>
                  <a:lnTo>
                    <a:pt x="5760" y="10800"/>
                  </a:lnTo>
                  <a:lnTo>
                    <a:pt x="5760" y="14400"/>
                  </a:lnTo>
                  <a:lnTo>
                    <a:pt x="2880" y="14400"/>
                  </a:lnTo>
                  <a:lnTo>
                    <a:pt x="4320" y="10800"/>
                  </a:lnTo>
                  <a:lnTo>
                    <a:pt x="11520" y="10800"/>
                  </a:lnTo>
                  <a:lnTo>
                    <a:pt x="5760" y="18000"/>
                  </a:lnTo>
                  <a:lnTo>
                    <a:pt x="5760" y="14400"/>
                  </a:lnTo>
                  <a:lnTo>
                    <a:pt x="11520" y="7200"/>
                  </a:lnTo>
                  <a:lnTo>
                    <a:pt x="21600" y="7200"/>
                  </a:lnTo>
                  <a:lnTo>
                    <a:pt x="18720" y="10800"/>
                  </a:lnTo>
                  <a:lnTo>
                    <a:pt x="12960" y="10800"/>
                  </a:lnTo>
                  <a:lnTo>
                    <a:pt x="12960" y="14400"/>
                  </a:lnTo>
                  <a:lnTo>
                    <a:pt x="10080" y="14400"/>
                  </a:lnTo>
                  <a:lnTo>
                    <a:pt x="8640" y="10800"/>
                  </a:lnTo>
                  <a:lnTo>
                    <a:pt x="11520" y="10800"/>
                  </a:lnTo>
                  <a:lnTo>
                    <a:pt x="14400" y="7200"/>
                  </a:lnTo>
                  <a:lnTo>
                    <a:pt x="17280" y="7200"/>
                  </a:lnTo>
                  <a:lnTo>
                    <a:pt x="18720" y="3600"/>
                  </a:lnTo>
                  <a:lnTo>
                    <a:pt x="14400" y="7200"/>
                  </a:lnTo>
                  <a:lnTo>
                    <a:pt x="11520" y="7200"/>
                  </a:lnTo>
                  <a:lnTo>
                    <a:pt x="14400" y="5400"/>
                  </a:lnTo>
                  <a:lnTo>
                    <a:pt x="17280" y="0"/>
                  </a:lnTo>
                  <a:lnTo>
                    <a:pt x="17280" y="3600"/>
                  </a:lnTo>
                  <a:lnTo>
                    <a:pt x="18720" y="0"/>
                  </a:lnTo>
                  <a:lnTo>
                    <a:pt x="14400" y="5400"/>
                  </a:lnTo>
                  <a:lnTo>
                    <a:pt x="11520" y="7200"/>
                  </a:lnTo>
                  <a:lnTo>
                    <a:pt x="11520" y="10800"/>
                  </a:lnTo>
                  <a:lnTo>
                    <a:pt x="8640" y="14400"/>
                  </a:lnTo>
                  <a:lnTo>
                    <a:pt x="5760" y="14400"/>
                  </a:lnTo>
                  <a:lnTo>
                    <a:pt x="8640" y="14400"/>
                  </a:lnTo>
                  <a:lnTo>
                    <a:pt x="0" y="21600"/>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5" name="Freeform 112"/>
            <p:cNvSpPr/>
            <p:nvPr/>
          </p:nvSpPr>
          <p:spPr>
            <a:xfrm>
              <a:off x="6592886" y="4506911"/>
              <a:ext cx="130176" cy="76201"/>
            </a:xfrm>
            <a:custGeom>
              <a:avLst/>
              <a:gdLst/>
              <a:ahLst/>
              <a:cxnLst>
                <a:cxn ang="0">
                  <a:pos x="wd2" y="hd2"/>
                </a:cxn>
                <a:cxn ang="5400000">
                  <a:pos x="wd2" y="hd2"/>
                </a:cxn>
                <a:cxn ang="10800000">
                  <a:pos x="wd2" y="hd2"/>
                </a:cxn>
                <a:cxn ang="16200000">
                  <a:pos x="wd2" y="hd2"/>
                </a:cxn>
              </a:cxnLst>
              <a:rect l="0" t="0" r="r" b="b"/>
              <a:pathLst>
                <a:path w="21600" h="21600" extrusionOk="0">
                  <a:moveTo>
                    <a:pt x="9483" y="13500"/>
                  </a:moveTo>
                  <a:lnTo>
                    <a:pt x="14751" y="13500"/>
                  </a:lnTo>
                  <a:lnTo>
                    <a:pt x="15805" y="11700"/>
                  </a:lnTo>
                  <a:lnTo>
                    <a:pt x="16859" y="11700"/>
                  </a:lnTo>
                  <a:lnTo>
                    <a:pt x="16859" y="13500"/>
                  </a:lnTo>
                  <a:lnTo>
                    <a:pt x="12644" y="13500"/>
                  </a:lnTo>
                  <a:lnTo>
                    <a:pt x="13171" y="11700"/>
                  </a:lnTo>
                  <a:lnTo>
                    <a:pt x="14224" y="11700"/>
                  </a:lnTo>
                  <a:lnTo>
                    <a:pt x="15278" y="9900"/>
                  </a:lnTo>
                  <a:lnTo>
                    <a:pt x="15805" y="8100"/>
                  </a:lnTo>
                  <a:lnTo>
                    <a:pt x="16859" y="8100"/>
                  </a:lnTo>
                  <a:lnTo>
                    <a:pt x="16859" y="9900"/>
                  </a:lnTo>
                  <a:lnTo>
                    <a:pt x="15805" y="11700"/>
                  </a:lnTo>
                  <a:lnTo>
                    <a:pt x="14751" y="11700"/>
                  </a:lnTo>
                  <a:lnTo>
                    <a:pt x="13698" y="13500"/>
                  </a:lnTo>
                  <a:lnTo>
                    <a:pt x="12644" y="13500"/>
                  </a:lnTo>
                  <a:lnTo>
                    <a:pt x="12644" y="11700"/>
                  </a:lnTo>
                  <a:lnTo>
                    <a:pt x="15805" y="8100"/>
                  </a:lnTo>
                  <a:lnTo>
                    <a:pt x="17912" y="8100"/>
                  </a:lnTo>
                  <a:lnTo>
                    <a:pt x="17912" y="9900"/>
                  </a:lnTo>
                  <a:lnTo>
                    <a:pt x="16859" y="11700"/>
                  </a:lnTo>
                  <a:lnTo>
                    <a:pt x="12644" y="11700"/>
                  </a:lnTo>
                  <a:lnTo>
                    <a:pt x="11590" y="9900"/>
                  </a:lnTo>
                  <a:lnTo>
                    <a:pt x="12644" y="9900"/>
                  </a:lnTo>
                  <a:lnTo>
                    <a:pt x="14751" y="6300"/>
                  </a:lnTo>
                  <a:lnTo>
                    <a:pt x="14751" y="4500"/>
                  </a:lnTo>
                  <a:lnTo>
                    <a:pt x="17385" y="4500"/>
                  </a:lnTo>
                  <a:lnTo>
                    <a:pt x="17385" y="6300"/>
                  </a:lnTo>
                  <a:lnTo>
                    <a:pt x="16332" y="7200"/>
                  </a:lnTo>
                  <a:lnTo>
                    <a:pt x="15278" y="9000"/>
                  </a:lnTo>
                  <a:lnTo>
                    <a:pt x="12644" y="9000"/>
                  </a:lnTo>
                  <a:lnTo>
                    <a:pt x="12644" y="5400"/>
                  </a:lnTo>
                  <a:lnTo>
                    <a:pt x="15805" y="0"/>
                  </a:lnTo>
                  <a:lnTo>
                    <a:pt x="16859" y="0"/>
                  </a:lnTo>
                  <a:lnTo>
                    <a:pt x="16859" y="3600"/>
                  </a:lnTo>
                  <a:lnTo>
                    <a:pt x="15805" y="6300"/>
                  </a:lnTo>
                  <a:lnTo>
                    <a:pt x="14751" y="6300"/>
                  </a:lnTo>
                  <a:lnTo>
                    <a:pt x="16859" y="6300"/>
                  </a:lnTo>
                  <a:lnTo>
                    <a:pt x="17912" y="4500"/>
                  </a:lnTo>
                  <a:lnTo>
                    <a:pt x="18966" y="4500"/>
                  </a:lnTo>
                  <a:lnTo>
                    <a:pt x="18966" y="6300"/>
                  </a:lnTo>
                  <a:lnTo>
                    <a:pt x="14751" y="8100"/>
                  </a:lnTo>
                  <a:lnTo>
                    <a:pt x="16859" y="8100"/>
                  </a:lnTo>
                  <a:lnTo>
                    <a:pt x="15805" y="10800"/>
                  </a:lnTo>
                  <a:lnTo>
                    <a:pt x="13698" y="10800"/>
                  </a:lnTo>
                  <a:lnTo>
                    <a:pt x="12117" y="12600"/>
                  </a:lnTo>
                  <a:lnTo>
                    <a:pt x="13698" y="12600"/>
                  </a:lnTo>
                  <a:lnTo>
                    <a:pt x="14751" y="10800"/>
                  </a:lnTo>
                  <a:lnTo>
                    <a:pt x="13698" y="13500"/>
                  </a:lnTo>
                  <a:lnTo>
                    <a:pt x="12644" y="13500"/>
                  </a:lnTo>
                  <a:lnTo>
                    <a:pt x="14751" y="13500"/>
                  </a:lnTo>
                  <a:lnTo>
                    <a:pt x="14751" y="15300"/>
                  </a:lnTo>
                  <a:lnTo>
                    <a:pt x="15805" y="15300"/>
                  </a:lnTo>
                  <a:lnTo>
                    <a:pt x="15805" y="17100"/>
                  </a:lnTo>
                  <a:lnTo>
                    <a:pt x="14751" y="17100"/>
                  </a:lnTo>
                  <a:lnTo>
                    <a:pt x="13698" y="18900"/>
                  </a:lnTo>
                  <a:lnTo>
                    <a:pt x="14751" y="18900"/>
                  </a:lnTo>
                  <a:lnTo>
                    <a:pt x="14751" y="15300"/>
                  </a:lnTo>
                  <a:lnTo>
                    <a:pt x="13698" y="15300"/>
                  </a:lnTo>
                  <a:lnTo>
                    <a:pt x="12644" y="18000"/>
                  </a:lnTo>
                  <a:lnTo>
                    <a:pt x="11590" y="18000"/>
                  </a:lnTo>
                  <a:lnTo>
                    <a:pt x="10537" y="18900"/>
                  </a:lnTo>
                  <a:lnTo>
                    <a:pt x="9483" y="18000"/>
                  </a:lnTo>
                  <a:lnTo>
                    <a:pt x="2634" y="18000"/>
                  </a:lnTo>
                  <a:lnTo>
                    <a:pt x="0" y="19800"/>
                  </a:lnTo>
                  <a:lnTo>
                    <a:pt x="4215" y="19800"/>
                  </a:lnTo>
                  <a:lnTo>
                    <a:pt x="4741" y="21600"/>
                  </a:lnTo>
                  <a:lnTo>
                    <a:pt x="5795" y="20700"/>
                  </a:lnTo>
                  <a:lnTo>
                    <a:pt x="6849" y="20700"/>
                  </a:lnTo>
                  <a:lnTo>
                    <a:pt x="4215" y="19800"/>
                  </a:lnTo>
                  <a:lnTo>
                    <a:pt x="3161" y="21600"/>
                  </a:lnTo>
                  <a:lnTo>
                    <a:pt x="4215" y="21600"/>
                  </a:lnTo>
                  <a:lnTo>
                    <a:pt x="4215" y="19800"/>
                  </a:lnTo>
                  <a:lnTo>
                    <a:pt x="6322" y="19800"/>
                  </a:lnTo>
                  <a:lnTo>
                    <a:pt x="7902" y="18000"/>
                  </a:lnTo>
                  <a:lnTo>
                    <a:pt x="7902" y="16200"/>
                  </a:lnTo>
                  <a:lnTo>
                    <a:pt x="6322" y="18900"/>
                  </a:lnTo>
                  <a:lnTo>
                    <a:pt x="5268" y="18900"/>
                  </a:lnTo>
                  <a:lnTo>
                    <a:pt x="5268" y="15300"/>
                  </a:lnTo>
                  <a:lnTo>
                    <a:pt x="6322" y="15300"/>
                  </a:lnTo>
                  <a:lnTo>
                    <a:pt x="6322" y="13500"/>
                  </a:lnTo>
                  <a:lnTo>
                    <a:pt x="5268" y="13500"/>
                  </a:lnTo>
                  <a:lnTo>
                    <a:pt x="5268" y="17100"/>
                  </a:lnTo>
                  <a:lnTo>
                    <a:pt x="6322" y="17100"/>
                  </a:lnTo>
                  <a:lnTo>
                    <a:pt x="7376" y="15300"/>
                  </a:lnTo>
                  <a:lnTo>
                    <a:pt x="6849" y="17100"/>
                  </a:lnTo>
                  <a:lnTo>
                    <a:pt x="7902" y="17100"/>
                  </a:lnTo>
                  <a:lnTo>
                    <a:pt x="8956" y="16200"/>
                  </a:lnTo>
                  <a:lnTo>
                    <a:pt x="12644" y="16200"/>
                  </a:lnTo>
                  <a:lnTo>
                    <a:pt x="14224" y="15300"/>
                  </a:lnTo>
                  <a:lnTo>
                    <a:pt x="21073" y="15300"/>
                  </a:lnTo>
                  <a:lnTo>
                    <a:pt x="21600" y="13500"/>
                  </a:lnTo>
                  <a:lnTo>
                    <a:pt x="21600" y="11700"/>
                  </a:lnTo>
                  <a:lnTo>
                    <a:pt x="21073" y="13500"/>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6" name="Freeform 113"/>
            <p:cNvSpPr/>
            <p:nvPr/>
          </p:nvSpPr>
          <p:spPr>
            <a:xfrm>
              <a:off x="2763837" y="5037136"/>
              <a:ext cx="263526" cy="177801"/>
            </a:xfrm>
            <a:custGeom>
              <a:avLst/>
              <a:gdLst/>
              <a:ahLst/>
              <a:cxnLst>
                <a:cxn ang="0">
                  <a:pos x="wd2" y="hd2"/>
                </a:cxn>
                <a:cxn ang="5400000">
                  <a:pos x="wd2" y="hd2"/>
                </a:cxn>
                <a:cxn ang="10800000">
                  <a:pos x="wd2" y="hd2"/>
                </a:cxn>
                <a:cxn ang="16200000">
                  <a:pos x="wd2" y="hd2"/>
                </a:cxn>
              </a:cxnLst>
              <a:rect l="0" t="0" r="r" b="b"/>
              <a:pathLst>
                <a:path w="21600" h="21600" extrusionOk="0">
                  <a:moveTo>
                    <a:pt x="9889" y="386"/>
                  </a:moveTo>
                  <a:lnTo>
                    <a:pt x="10410" y="771"/>
                  </a:lnTo>
                  <a:lnTo>
                    <a:pt x="10930" y="771"/>
                  </a:lnTo>
                  <a:lnTo>
                    <a:pt x="11451" y="1157"/>
                  </a:lnTo>
                  <a:lnTo>
                    <a:pt x="11971" y="1157"/>
                  </a:lnTo>
                  <a:lnTo>
                    <a:pt x="12492" y="771"/>
                  </a:lnTo>
                  <a:lnTo>
                    <a:pt x="13533" y="771"/>
                  </a:lnTo>
                  <a:lnTo>
                    <a:pt x="14053" y="1157"/>
                  </a:lnTo>
                  <a:lnTo>
                    <a:pt x="14573" y="1157"/>
                  </a:lnTo>
                  <a:lnTo>
                    <a:pt x="15094" y="1543"/>
                  </a:lnTo>
                  <a:lnTo>
                    <a:pt x="16655" y="1543"/>
                  </a:lnTo>
                  <a:lnTo>
                    <a:pt x="17176" y="1157"/>
                  </a:lnTo>
                  <a:lnTo>
                    <a:pt x="15094" y="1157"/>
                  </a:lnTo>
                  <a:lnTo>
                    <a:pt x="14573" y="771"/>
                  </a:lnTo>
                  <a:lnTo>
                    <a:pt x="14053" y="771"/>
                  </a:lnTo>
                  <a:lnTo>
                    <a:pt x="13533" y="386"/>
                  </a:lnTo>
                  <a:lnTo>
                    <a:pt x="13012" y="386"/>
                  </a:lnTo>
                  <a:lnTo>
                    <a:pt x="13533" y="0"/>
                  </a:lnTo>
                  <a:lnTo>
                    <a:pt x="15094" y="0"/>
                  </a:lnTo>
                  <a:lnTo>
                    <a:pt x="15614" y="386"/>
                  </a:lnTo>
                  <a:lnTo>
                    <a:pt x="17696" y="386"/>
                  </a:lnTo>
                  <a:lnTo>
                    <a:pt x="18217" y="771"/>
                  </a:lnTo>
                  <a:lnTo>
                    <a:pt x="18737" y="386"/>
                  </a:lnTo>
                  <a:lnTo>
                    <a:pt x="19778" y="386"/>
                  </a:lnTo>
                  <a:lnTo>
                    <a:pt x="20299" y="771"/>
                  </a:lnTo>
                  <a:lnTo>
                    <a:pt x="20819" y="771"/>
                  </a:lnTo>
                  <a:lnTo>
                    <a:pt x="21340" y="1157"/>
                  </a:lnTo>
                  <a:lnTo>
                    <a:pt x="21600" y="1929"/>
                  </a:lnTo>
                  <a:lnTo>
                    <a:pt x="21080" y="3471"/>
                  </a:lnTo>
                  <a:lnTo>
                    <a:pt x="21080" y="4243"/>
                  </a:lnTo>
                  <a:lnTo>
                    <a:pt x="20819" y="5400"/>
                  </a:lnTo>
                  <a:lnTo>
                    <a:pt x="20819" y="6171"/>
                  </a:lnTo>
                  <a:lnTo>
                    <a:pt x="20559" y="6943"/>
                  </a:lnTo>
                  <a:lnTo>
                    <a:pt x="20559" y="8486"/>
                  </a:lnTo>
                  <a:lnTo>
                    <a:pt x="20299" y="9643"/>
                  </a:lnTo>
                  <a:lnTo>
                    <a:pt x="19518" y="11957"/>
                  </a:lnTo>
                  <a:lnTo>
                    <a:pt x="19518" y="12729"/>
                  </a:lnTo>
                  <a:lnTo>
                    <a:pt x="18737" y="15043"/>
                  </a:lnTo>
                  <a:lnTo>
                    <a:pt x="18477" y="16200"/>
                  </a:lnTo>
                  <a:lnTo>
                    <a:pt x="17176" y="20057"/>
                  </a:lnTo>
                  <a:lnTo>
                    <a:pt x="16655" y="20443"/>
                  </a:lnTo>
                  <a:lnTo>
                    <a:pt x="16135" y="21214"/>
                  </a:lnTo>
                  <a:lnTo>
                    <a:pt x="15094" y="21214"/>
                  </a:lnTo>
                  <a:lnTo>
                    <a:pt x="14573" y="21600"/>
                  </a:lnTo>
                  <a:lnTo>
                    <a:pt x="11711" y="21600"/>
                  </a:lnTo>
                  <a:lnTo>
                    <a:pt x="10930" y="21214"/>
                  </a:lnTo>
                  <a:lnTo>
                    <a:pt x="6246" y="21214"/>
                  </a:lnTo>
                  <a:lnTo>
                    <a:pt x="5725" y="20829"/>
                  </a:lnTo>
                  <a:lnTo>
                    <a:pt x="1041" y="20829"/>
                  </a:lnTo>
                  <a:lnTo>
                    <a:pt x="520" y="20443"/>
                  </a:lnTo>
                  <a:lnTo>
                    <a:pt x="0" y="18900"/>
                  </a:lnTo>
                  <a:lnTo>
                    <a:pt x="0" y="18129"/>
                  </a:lnTo>
                  <a:lnTo>
                    <a:pt x="260" y="17357"/>
                  </a:lnTo>
                  <a:lnTo>
                    <a:pt x="260" y="16586"/>
                  </a:lnTo>
                  <a:lnTo>
                    <a:pt x="520" y="15043"/>
                  </a:lnTo>
                  <a:lnTo>
                    <a:pt x="781" y="13886"/>
                  </a:lnTo>
                  <a:lnTo>
                    <a:pt x="1301" y="13500"/>
                  </a:lnTo>
                  <a:lnTo>
                    <a:pt x="1561" y="12729"/>
                  </a:lnTo>
                  <a:lnTo>
                    <a:pt x="2602" y="11957"/>
                  </a:lnTo>
                  <a:lnTo>
                    <a:pt x="3383" y="11186"/>
                  </a:lnTo>
                  <a:lnTo>
                    <a:pt x="4424" y="10414"/>
                  </a:lnTo>
                  <a:lnTo>
                    <a:pt x="5465" y="8871"/>
                  </a:lnTo>
                  <a:lnTo>
                    <a:pt x="5725" y="8100"/>
                  </a:lnTo>
                  <a:lnTo>
                    <a:pt x="6246" y="7329"/>
                  </a:lnTo>
                  <a:lnTo>
                    <a:pt x="6506" y="6557"/>
                  </a:lnTo>
                  <a:lnTo>
                    <a:pt x="7027" y="6171"/>
                  </a:lnTo>
                  <a:lnTo>
                    <a:pt x="7287" y="5400"/>
                  </a:lnTo>
                  <a:lnTo>
                    <a:pt x="7807" y="4629"/>
                  </a:lnTo>
                  <a:lnTo>
                    <a:pt x="8328" y="3086"/>
                  </a:lnTo>
                  <a:lnTo>
                    <a:pt x="8848" y="2700"/>
                  </a:lnTo>
                  <a:lnTo>
                    <a:pt x="9369" y="1929"/>
                  </a:lnTo>
                  <a:lnTo>
                    <a:pt x="9889" y="1543"/>
                  </a:lnTo>
                  <a:lnTo>
                    <a:pt x="10149" y="771"/>
                  </a:lnTo>
                  <a:lnTo>
                    <a:pt x="10670" y="771"/>
                  </a:lnTo>
                  <a:lnTo>
                    <a:pt x="9889" y="386"/>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7" name="Freeform 114"/>
            <p:cNvSpPr/>
            <p:nvPr/>
          </p:nvSpPr>
          <p:spPr>
            <a:xfrm>
              <a:off x="2992437" y="4811711"/>
              <a:ext cx="114301" cy="31751"/>
            </a:xfrm>
            <a:custGeom>
              <a:avLst/>
              <a:gdLst/>
              <a:ahLst/>
              <a:cxnLst>
                <a:cxn ang="0">
                  <a:pos x="wd2" y="hd2"/>
                </a:cxn>
                <a:cxn ang="5400000">
                  <a:pos x="wd2" y="hd2"/>
                </a:cxn>
                <a:cxn ang="10800000">
                  <a:pos x="wd2" y="hd2"/>
                </a:cxn>
                <a:cxn ang="16200000">
                  <a:pos x="wd2" y="hd2"/>
                </a:cxn>
              </a:cxnLst>
              <a:rect l="0" t="0" r="r" b="b"/>
              <a:pathLst>
                <a:path w="21600" h="21600" extrusionOk="0">
                  <a:moveTo>
                    <a:pt x="1200" y="17280"/>
                  </a:moveTo>
                  <a:lnTo>
                    <a:pt x="3600" y="17280"/>
                  </a:lnTo>
                  <a:lnTo>
                    <a:pt x="4800" y="19440"/>
                  </a:lnTo>
                  <a:lnTo>
                    <a:pt x="6000" y="19440"/>
                  </a:lnTo>
                  <a:lnTo>
                    <a:pt x="7200" y="21600"/>
                  </a:lnTo>
                  <a:lnTo>
                    <a:pt x="13200" y="21600"/>
                  </a:lnTo>
                  <a:lnTo>
                    <a:pt x="14400" y="19440"/>
                  </a:lnTo>
                  <a:lnTo>
                    <a:pt x="20400" y="19440"/>
                  </a:lnTo>
                  <a:lnTo>
                    <a:pt x="21600" y="10800"/>
                  </a:lnTo>
                  <a:lnTo>
                    <a:pt x="21600" y="6480"/>
                  </a:lnTo>
                  <a:lnTo>
                    <a:pt x="20400" y="6480"/>
                  </a:lnTo>
                  <a:lnTo>
                    <a:pt x="19200" y="4320"/>
                  </a:lnTo>
                  <a:lnTo>
                    <a:pt x="18000" y="4320"/>
                  </a:lnTo>
                  <a:lnTo>
                    <a:pt x="16800" y="2160"/>
                  </a:lnTo>
                  <a:lnTo>
                    <a:pt x="15600" y="2160"/>
                  </a:lnTo>
                  <a:lnTo>
                    <a:pt x="14400" y="0"/>
                  </a:lnTo>
                  <a:lnTo>
                    <a:pt x="2400" y="0"/>
                  </a:lnTo>
                  <a:lnTo>
                    <a:pt x="1200" y="2160"/>
                  </a:lnTo>
                  <a:lnTo>
                    <a:pt x="0" y="10800"/>
                  </a:lnTo>
                  <a:lnTo>
                    <a:pt x="0" y="15120"/>
                  </a:lnTo>
                  <a:lnTo>
                    <a:pt x="1200" y="17280"/>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8" name="Freeform 115"/>
            <p:cNvSpPr/>
            <p:nvPr/>
          </p:nvSpPr>
          <p:spPr>
            <a:xfrm>
              <a:off x="3021012" y="4770436"/>
              <a:ext cx="95251" cy="22226"/>
            </a:xfrm>
            <a:custGeom>
              <a:avLst/>
              <a:gdLst/>
              <a:ahLst/>
              <a:cxnLst>
                <a:cxn ang="0">
                  <a:pos x="wd2" y="hd2"/>
                </a:cxn>
                <a:cxn ang="5400000">
                  <a:pos x="wd2" y="hd2"/>
                </a:cxn>
                <a:cxn ang="10800000">
                  <a:pos x="wd2" y="hd2"/>
                </a:cxn>
                <a:cxn ang="16200000">
                  <a:pos x="wd2" y="hd2"/>
                </a:cxn>
              </a:cxnLst>
              <a:rect l="0" t="0" r="r" b="b"/>
              <a:pathLst>
                <a:path w="21600" h="21600" extrusionOk="0">
                  <a:moveTo>
                    <a:pt x="4320" y="12343"/>
                  </a:moveTo>
                  <a:lnTo>
                    <a:pt x="5760" y="12343"/>
                  </a:lnTo>
                  <a:lnTo>
                    <a:pt x="7200" y="15429"/>
                  </a:lnTo>
                  <a:lnTo>
                    <a:pt x="4320" y="15429"/>
                  </a:lnTo>
                  <a:lnTo>
                    <a:pt x="5760" y="18514"/>
                  </a:lnTo>
                  <a:lnTo>
                    <a:pt x="11520" y="18514"/>
                  </a:lnTo>
                  <a:lnTo>
                    <a:pt x="12960" y="15429"/>
                  </a:lnTo>
                  <a:lnTo>
                    <a:pt x="14400" y="15429"/>
                  </a:lnTo>
                  <a:lnTo>
                    <a:pt x="10080" y="15429"/>
                  </a:lnTo>
                  <a:lnTo>
                    <a:pt x="8640" y="12343"/>
                  </a:lnTo>
                  <a:lnTo>
                    <a:pt x="11520" y="12343"/>
                  </a:lnTo>
                  <a:lnTo>
                    <a:pt x="9360" y="9257"/>
                  </a:lnTo>
                  <a:lnTo>
                    <a:pt x="10800" y="3086"/>
                  </a:lnTo>
                  <a:lnTo>
                    <a:pt x="13680" y="3086"/>
                  </a:lnTo>
                  <a:lnTo>
                    <a:pt x="12240" y="6171"/>
                  </a:lnTo>
                  <a:lnTo>
                    <a:pt x="6480" y="6171"/>
                  </a:lnTo>
                  <a:lnTo>
                    <a:pt x="7920" y="9257"/>
                  </a:lnTo>
                  <a:lnTo>
                    <a:pt x="9360" y="9257"/>
                  </a:lnTo>
                  <a:lnTo>
                    <a:pt x="7920" y="9257"/>
                  </a:lnTo>
                  <a:lnTo>
                    <a:pt x="10800" y="15429"/>
                  </a:lnTo>
                  <a:lnTo>
                    <a:pt x="9360" y="15429"/>
                  </a:lnTo>
                  <a:lnTo>
                    <a:pt x="7920" y="18514"/>
                  </a:lnTo>
                  <a:lnTo>
                    <a:pt x="3600" y="18514"/>
                  </a:lnTo>
                  <a:lnTo>
                    <a:pt x="6480" y="12343"/>
                  </a:lnTo>
                  <a:lnTo>
                    <a:pt x="3600" y="12343"/>
                  </a:lnTo>
                  <a:lnTo>
                    <a:pt x="5040" y="15429"/>
                  </a:lnTo>
                  <a:lnTo>
                    <a:pt x="10800" y="15429"/>
                  </a:lnTo>
                  <a:lnTo>
                    <a:pt x="12240" y="18514"/>
                  </a:lnTo>
                  <a:lnTo>
                    <a:pt x="13680" y="18514"/>
                  </a:lnTo>
                  <a:lnTo>
                    <a:pt x="15120" y="21600"/>
                  </a:lnTo>
                  <a:lnTo>
                    <a:pt x="16560" y="21600"/>
                  </a:lnTo>
                  <a:lnTo>
                    <a:pt x="17280" y="15429"/>
                  </a:lnTo>
                  <a:lnTo>
                    <a:pt x="12960" y="15429"/>
                  </a:lnTo>
                  <a:lnTo>
                    <a:pt x="11520" y="12343"/>
                  </a:lnTo>
                  <a:lnTo>
                    <a:pt x="8640" y="9257"/>
                  </a:lnTo>
                  <a:lnTo>
                    <a:pt x="5760" y="9257"/>
                  </a:lnTo>
                  <a:lnTo>
                    <a:pt x="4320" y="6171"/>
                  </a:lnTo>
                  <a:lnTo>
                    <a:pt x="1440" y="6171"/>
                  </a:lnTo>
                  <a:lnTo>
                    <a:pt x="0" y="9257"/>
                  </a:lnTo>
                  <a:lnTo>
                    <a:pt x="1440" y="12343"/>
                  </a:lnTo>
                  <a:lnTo>
                    <a:pt x="12960" y="12343"/>
                  </a:lnTo>
                  <a:lnTo>
                    <a:pt x="14400" y="9257"/>
                  </a:lnTo>
                  <a:lnTo>
                    <a:pt x="21600" y="9257"/>
                  </a:lnTo>
                  <a:lnTo>
                    <a:pt x="20160" y="12343"/>
                  </a:lnTo>
                  <a:lnTo>
                    <a:pt x="18000" y="12343"/>
                  </a:lnTo>
                  <a:lnTo>
                    <a:pt x="16560" y="15429"/>
                  </a:lnTo>
                  <a:lnTo>
                    <a:pt x="15120" y="12343"/>
                  </a:lnTo>
                  <a:lnTo>
                    <a:pt x="15120" y="6171"/>
                  </a:lnTo>
                  <a:lnTo>
                    <a:pt x="13680" y="3086"/>
                  </a:lnTo>
                  <a:lnTo>
                    <a:pt x="10800" y="3086"/>
                  </a:lnTo>
                  <a:lnTo>
                    <a:pt x="9360" y="0"/>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29" name="Freeform 116"/>
            <p:cNvSpPr/>
            <p:nvPr/>
          </p:nvSpPr>
          <p:spPr>
            <a:xfrm>
              <a:off x="2859087" y="4862511"/>
              <a:ext cx="254001" cy="114301"/>
            </a:xfrm>
            <a:custGeom>
              <a:avLst/>
              <a:gdLst/>
              <a:ahLst/>
              <a:cxnLst>
                <a:cxn ang="0">
                  <a:pos x="wd2" y="hd2"/>
                </a:cxn>
                <a:cxn ang="5400000">
                  <a:pos x="wd2" y="hd2"/>
                </a:cxn>
                <a:cxn ang="10800000">
                  <a:pos x="wd2" y="hd2"/>
                </a:cxn>
                <a:cxn ang="16200000">
                  <a:pos x="wd2" y="hd2"/>
                </a:cxn>
              </a:cxnLst>
              <a:rect l="0" t="0" r="r" b="b"/>
              <a:pathLst>
                <a:path w="21600" h="21600" extrusionOk="0">
                  <a:moveTo>
                    <a:pt x="9990" y="1200"/>
                  </a:moveTo>
                  <a:lnTo>
                    <a:pt x="11070" y="1200"/>
                  </a:lnTo>
                  <a:lnTo>
                    <a:pt x="11610" y="1800"/>
                  </a:lnTo>
                  <a:lnTo>
                    <a:pt x="12150" y="1800"/>
                  </a:lnTo>
                  <a:lnTo>
                    <a:pt x="11610" y="1200"/>
                  </a:lnTo>
                  <a:lnTo>
                    <a:pt x="10530" y="1200"/>
                  </a:lnTo>
                  <a:lnTo>
                    <a:pt x="10800" y="0"/>
                  </a:lnTo>
                  <a:lnTo>
                    <a:pt x="11880" y="0"/>
                  </a:lnTo>
                  <a:lnTo>
                    <a:pt x="12420" y="600"/>
                  </a:lnTo>
                  <a:lnTo>
                    <a:pt x="12960" y="600"/>
                  </a:lnTo>
                  <a:lnTo>
                    <a:pt x="13500" y="0"/>
                  </a:lnTo>
                  <a:lnTo>
                    <a:pt x="17280" y="0"/>
                  </a:lnTo>
                  <a:lnTo>
                    <a:pt x="17820" y="600"/>
                  </a:lnTo>
                  <a:lnTo>
                    <a:pt x="19440" y="600"/>
                  </a:lnTo>
                  <a:lnTo>
                    <a:pt x="19980" y="0"/>
                  </a:lnTo>
                  <a:lnTo>
                    <a:pt x="20520" y="0"/>
                  </a:lnTo>
                  <a:lnTo>
                    <a:pt x="21060" y="600"/>
                  </a:lnTo>
                  <a:lnTo>
                    <a:pt x="21600" y="600"/>
                  </a:lnTo>
                  <a:lnTo>
                    <a:pt x="21600" y="1800"/>
                  </a:lnTo>
                  <a:lnTo>
                    <a:pt x="21330" y="3000"/>
                  </a:lnTo>
                  <a:lnTo>
                    <a:pt x="21330" y="4200"/>
                  </a:lnTo>
                  <a:lnTo>
                    <a:pt x="21060" y="5400"/>
                  </a:lnTo>
                  <a:lnTo>
                    <a:pt x="21060" y="6600"/>
                  </a:lnTo>
                  <a:lnTo>
                    <a:pt x="19980" y="11400"/>
                  </a:lnTo>
                  <a:lnTo>
                    <a:pt x="19980" y="13200"/>
                  </a:lnTo>
                  <a:lnTo>
                    <a:pt x="19440" y="15600"/>
                  </a:lnTo>
                  <a:lnTo>
                    <a:pt x="19440" y="18000"/>
                  </a:lnTo>
                  <a:lnTo>
                    <a:pt x="19170" y="19200"/>
                  </a:lnTo>
                  <a:lnTo>
                    <a:pt x="19170" y="20400"/>
                  </a:lnTo>
                  <a:lnTo>
                    <a:pt x="18900" y="21600"/>
                  </a:lnTo>
                  <a:lnTo>
                    <a:pt x="18360" y="21600"/>
                  </a:lnTo>
                  <a:lnTo>
                    <a:pt x="17820" y="21000"/>
                  </a:lnTo>
                  <a:lnTo>
                    <a:pt x="14040" y="21000"/>
                  </a:lnTo>
                  <a:lnTo>
                    <a:pt x="13500" y="21600"/>
                  </a:lnTo>
                  <a:lnTo>
                    <a:pt x="4320" y="21600"/>
                  </a:lnTo>
                  <a:lnTo>
                    <a:pt x="3780" y="21000"/>
                  </a:lnTo>
                  <a:lnTo>
                    <a:pt x="0" y="21000"/>
                  </a:lnTo>
                  <a:lnTo>
                    <a:pt x="540" y="19800"/>
                  </a:lnTo>
                  <a:lnTo>
                    <a:pt x="1080" y="19800"/>
                  </a:lnTo>
                  <a:lnTo>
                    <a:pt x="1620" y="19200"/>
                  </a:lnTo>
                  <a:lnTo>
                    <a:pt x="1890" y="18000"/>
                  </a:lnTo>
                  <a:lnTo>
                    <a:pt x="2430" y="17400"/>
                  </a:lnTo>
                  <a:lnTo>
                    <a:pt x="2970" y="16200"/>
                  </a:lnTo>
                  <a:lnTo>
                    <a:pt x="3510" y="15600"/>
                  </a:lnTo>
                  <a:lnTo>
                    <a:pt x="3780" y="14400"/>
                  </a:lnTo>
                  <a:lnTo>
                    <a:pt x="4320" y="13800"/>
                  </a:lnTo>
                  <a:lnTo>
                    <a:pt x="4320" y="12600"/>
                  </a:lnTo>
                  <a:lnTo>
                    <a:pt x="5400" y="11400"/>
                  </a:lnTo>
                  <a:lnTo>
                    <a:pt x="5940" y="10200"/>
                  </a:lnTo>
                  <a:lnTo>
                    <a:pt x="6480" y="9600"/>
                  </a:lnTo>
                  <a:lnTo>
                    <a:pt x="6750" y="8400"/>
                  </a:lnTo>
                  <a:lnTo>
                    <a:pt x="7290" y="7800"/>
                  </a:lnTo>
                  <a:lnTo>
                    <a:pt x="7560" y="6600"/>
                  </a:lnTo>
                  <a:lnTo>
                    <a:pt x="7560" y="5400"/>
                  </a:lnTo>
                  <a:lnTo>
                    <a:pt x="8100" y="4800"/>
                  </a:lnTo>
                  <a:lnTo>
                    <a:pt x="8370" y="3600"/>
                  </a:lnTo>
                  <a:lnTo>
                    <a:pt x="8910" y="3600"/>
                  </a:lnTo>
                  <a:lnTo>
                    <a:pt x="9180" y="2400"/>
                  </a:lnTo>
                  <a:lnTo>
                    <a:pt x="9720" y="2400"/>
                  </a:lnTo>
                  <a:lnTo>
                    <a:pt x="10800" y="1200"/>
                  </a:lnTo>
                  <a:lnTo>
                    <a:pt x="9990" y="1200"/>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0" name="Freeform 117"/>
            <p:cNvSpPr/>
            <p:nvPr/>
          </p:nvSpPr>
          <p:spPr>
            <a:xfrm>
              <a:off x="2951162" y="4872036"/>
              <a:ext cx="44451" cy="95251"/>
            </a:xfrm>
            <a:custGeom>
              <a:avLst/>
              <a:gdLst/>
              <a:ahLst/>
              <a:cxnLst>
                <a:cxn ang="0">
                  <a:pos x="wd2" y="hd2"/>
                </a:cxn>
                <a:cxn ang="5400000">
                  <a:pos x="wd2" y="hd2"/>
                </a:cxn>
                <a:cxn ang="10800000">
                  <a:pos x="wd2" y="hd2"/>
                </a:cxn>
                <a:cxn ang="16200000">
                  <a:pos x="wd2" y="hd2"/>
                </a:cxn>
              </a:cxnLst>
              <a:rect l="0" t="0" r="r" b="b"/>
              <a:pathLst>
                <a:path w="21600" h="21600" extrusionOk="0">
                  <a:moveTo>
                    <a:pt x="15429" y="720"/>
                  </a:moveTo>
                  <a:lnTo>
                    <a:pt x="12343" y="3600"/>
                  </a:lnTo>
                  <a:lnTo>
                    <a:pt x="12343" y="5040"/>
                  </a:lnTo>
                  <a:lnTo>
                    <a:pt x="9257" y="7920"/>
                  </a:lnTo>
                  <a:lnTo>
                    <a:pt x="9257" y="9360"/>
                  </a:lnTo>
                  <a:lnTo>
                    <a:pt x="4629" y="13680"/>
                  </a:lnTo>
                  <a:lnTo>
                    <a:pt x="4629" y="15120"/>
                  </a:lnTo>
                  <a:lnTo>
                    <a:pt x="0" y="19440"/>
                  </a:lnTo>
                  <a:lnTo>
                    <a:pt x="0" y="20880"/>
                  </a:lnTo>
                  <a:lnTo>
                    <a:pt x="3086" y="21600"/>
                  </a:lnTo>
                  <a:lnTo>
                    <a:pt x="6171" y="21600"/>
                  </a:lnTo>
                  <a:lnTo>
                    <a:pt x="7714" y="20160"/>
                  </a:lnTo>
                  <a:lnTo>
                    <a:pt x="7714" y="18720"/>
                  </a:lnTo>
                  <a:lnTo>
                    <a:pt x="15429" y="11520"/>
                  </a:lnTo>
                  <a:lnTo>
                    <a:pt x="15429" y="8640"/>
                  </a:lnTo>
                  <a:lnTo>
                    <a:pt x="18514" y="5760"/>
                  </a:lnTo>
                  <a:lnTo>
                    <a:pt x="21600" y="5040"/>
                  </a:lnTo>
                  <a:lnTo>
                    <a:pt x="21600" y="720"/>
                  </a:lnTo>
                  <a:lnTo>
                    <a:pt x="18514" y="720"/>
                  </a:lnTo>
                  <a:lnTo>
                    <a:pt x="15429" y="0"/>
                  </a:lnTo>
                  <a:lnTo>
                    <a:pt x="12343" y="0"/>
                  </a:lnTo>
                  <a:lnTo>
                    <a:pt x="15429" y="720"/>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1" name="Freeform 118"/>
            <p:cNvSpPr/>
            <p:nvPr/>
          </p:nvSpPr>
          <p:spPr>
            <a:xfrm>
              <a:off x="3040062" y="4875211"/>
              <a:ext cx="41276"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745"/>
                  </a:moveTo>
                  <a:lnTo>
                    <a:pt x="16615" y="5214"/>
                  </a:lnTo>
                  <a:lnTo>
                    <a:pt x="16615" y="6703"/>
                  </a:lnTo>
                  <a:lnTo>
                    <a:pt x="14954" y="8193"/>
                  </a:lnTo>
                  <a:lnTo>
                    <a:pt x="14954" y="9683"/>
                  </a:lnTo>
                  <a:lnTo>
                    <a:pt x="13292" y="11172"/>
                  </a:lnTo>
                  <a:lnTo>
                    <a:pt x="13292" y="15641"/>
                  </a:lnTo>
                  <a:lnTo>
                    <a:pt x="9969" y="18621"/>
                  </a:lnTo>
                  <a:lnTo>
                    <a:pt x="9969" y="20110"/>
                  </a:lnTo>
                  <a:lnTo>
                    <a:pt x="3323" y="21600"/>
                  </a:lnTo>
                  <a:lnTo>
                    <a:pt x="0" y="21600"/>
                  </a:lnTo>
                  <a:lnTo>
                    <a:pt x="0" y="20110"/>
                  </a:lnTo>
                  <a:lnTo>
                    <a:pt x="3323" y="19366"/>
                  </a:lnTo>
                  <a:lnTo>
                    <a:pt x="4985" y="17876"/>
                  </a:lnTo>
                  <a:lnTo>
                    <a:pt x="4985" y="14897"/>
                  </a:lnTo>
                  <a:lnTo>
                    <a:pt x="8308" y="13407"/>
                  </a:lnTo>
                  <a:lnTo>
                    <a:pt x="11631" y="10428"/>
                  </a:lnTo>
                  <a:lnTo>
                    <a:pt x="11631" y="8938"/>
                  </a:lnTo>
                  <a:lnTo>
                    <a:pt x="16615" y="4469"/>
                  </a:lnTo>
                  <a:lnTo>
                    <a:pt x="16615" y="2979"/>
                  </a:lnTo>
                  <a:lnTo>
                    <a:pt x="18277" y="1490"/>
                  </a:lnTo>
                  <a:lnTo>
                    <a:pt x="18277" y="0"/>
                  </a:lnTo>
                  <a:lnTo>
                    <a:pt x="21600" y="0"/>
                  </a:lnTo>
                  <a:lnTo>
                    <a:pt x="21600" y="745"/>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2" name="Freeform 119"/>
            <p:cNvSpPr/>
            <p:nvPr/>
          </p:nvSpPr>
          <p:spPr>
            <a:xfrm>
              <a:off x="2998787" y="4878386"/>
              <a:ext cx="38101"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880"/>
                  </a:lnTo>
                  <a:lnTo>
                    <a:pt x="18000" y="5760"/>
                  </a:lnTo>
                  <a:lnTo>
                    <a:pt x="18000" y="7200"/>
                  </a:lnTo>
                  <a:lnTo>
                    <a:pt x="16200" y="8640"/>
                  </a:lnTo>
                  <a:lnTo>
                    <a:pt x="16200" y="11520"/>
                  </a:lnTo>
                  <a:lnTo>
                    <a:pt x="12600" y="12960"/>
                  </a:lnTo>
                  <a:lnTo>
                    <a:pt x="10800" y="14400"/>
                  </a:lnTo>
                  <a:lnTo>
                    <a:pt x="10800" y="17280"/>
                  </a:lnTo>
                  <a:lnTo>
                    <a:pt x="9000" y="18720"/>
                  </a:lnTo>
                  <a:lnTo>
                    <a:pt x="5400" y="19440"/>
                  </a:lnTo>
                  <a:lnTo>
                    <a:pt x="5400" y="20880"/>
                  </a:lnTo>
                  <a:lnTo>
                    <a:pt x="1800" y="21600"/>
                  </a:lnTo>
                  <a:lnTo>
                    <a:pt x="0" y="20160"/>
                  </a:lnTo>
                  <a:lnTo>
                    <a:pt x="5400" y="15840"/>
                  </a:lnTo>
                  <a:lnTo>
                    <a:pt x="5400" y="14400"/>
                  </a:lnTo>
                  <a:lnTo>
                    <a:pt x="9000" y="11520"/>
                  </a:lnTo>
                  <a:lnTo>
                    <a:pt x="9000" y="10080"/>
                  </a:lnTo>
                  <a:lnTo>
                    <a:pt x="12600" y="8640"/>
                  </a:lnTo>
                  <a:lnTo>
                    <a:pt x="12600" y="7200"/>
                  </a:lnTo>
                  <a:lnTo>
                    <a:pt x="16200" y="4320"/>
                  </a:lnTo>
                  <a:lnTo>
                    <a:pt x="16200" y="2880"/>
                  </a:lnTo>
                  <a:lnTo>
                    <a:pt x="19800" y="0"/>
                  </a:lnTo>
                  <a:lnTo>
                    <a:pt x="21600" y="0"/>
                  </a:lnTo>
                </a:path>
              </a:pathLst>
            </a:custGeom>
            <a:solidFill>
              <a:srgbClr val="618FFD"/>
            </a:solid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3" name="Freeform 120"/>
            <p:cNvSpPr/>
            <p:nvPr/>
          </p:nvSpPr>
          <p:spPr>
            <a:xfrm>
              <a:off x="1293812" y="4275136"/>
              <a:ext cx="590551" cy="454026"/>
            </a:xfrm>
            <a:custGeom>
              <a:avLst/>
              <a:gdLst/>
              <a:ahLst/>
              <a:cxnLst>
                <a:cxn ang="0">
                  <a:pos x="wd2" y="hd2"/>
                </a:cxn>
                <a:cxn ang="5400000">
                  <a:pos x="wd2" y="hd2"/>
                </a:cxn>
                <a:cxn ang="10800000">
                  <a:pos x="wd2" y="hd2"/>
                </a:cxn>
                <a:cxn ang="16200000">
                  <a:pos x="wd2" y="hd2"/>
                </a:cxn>
              </a:cxnLst>
              <a:rect l="0" t="0" r="r" b="b"/>
              <a:pathLst>
                <a:path w="21600" h="21600" extrusionOk="0">
                  <a:moveTo>
                    <a:pt x="11381" y="453"/>
                  </a:moveTo>
                  <a:lnTo>
                    <a:pt x="11729" y="604"/>
                  </a:lnTo>
                  <a:lnTo>
                    <a:pt x="11961" y="604"/>
                  </a:lnTo>
                  <a:lnTo>
                    <a:pt x="12194" y="755"/>
                  </a:lnTo>
                  <a:lnTo>
                    <a:pt x="12426" y="755"/>
                  </a:lnTo>
                  <a:lnTo>
                    <a:pt x="12774" y="906"/>
                  </a:lnTo>
                  <a:lnTo>
                    <a:pt x="13006" y="906"/>
                  </a:lnTo>
                  <a:lnTo>
                    <a:pt x="13239" y="1057"/>
                  </a:lnTo>
                  <a:lnTo>
                    <a:pt x="13587" y="1057"/>
                  </a:lnTo>
                  <a:lnTo>
                    <a:pt x="14052" y="1208"/>
                  </a:lnTo>
                  <a:lnTo>
                    <a:pt x="14516" y="1662"/>
                  </a:lnTo>
                  <a:lnTo>
                    <a:pt x="14748" y="1662"/>
                  </a:lnTo>
                  <a:lnTo>
                    <a:pt x="15097" y="1964"/>
                  </a:lnTo>
                  <a:lnTo>
                    <a:pt x="16026" y="2568"/>
                  </a:lnTo>
                  <a:lnTo>
                    <a:pt x="16258" y="2870"/>
                  </a:lnTo>
                  <a:lnTo>
                    <a:pt x="16374" y="3323"/>
                  </a:lnTo>
                  <a:lnTo>
                    <a:pt x="16606" y="3927"/>
                  </a:lnTo>
                  <a:lnTo>
                    <a:pt x="16606" y="4229"/>
                  </a:lnTo>
                  <a:lnTo>
                    <a:pt x="16839" y="4380"/>
                  </a:lnTo>
                  <a:lnTo>
                    <a:pt x="17071" y="4683"/>
                  </a:lnTo>
                  <a:lnTo>
                    <a:pt x="17187" y="4985"/>
                  </a:lnTo>
                  <a:lnTo>
                    <a:pt x="17187" y="5287"/>
                  </a:lnTo>
                  <a:lnTo>
                    <a:pt x="17419" y="5740"/>
                  </a:lnTo>
                  <a:lnTo>
                    <a:pt x="17419" y="6042"/>
                  </a:lnTo>
                  <a:lnTo>
                    <a:pt x="17652" y="6495"/>
                  </a:lnTo>
                  <a:lnTo>
                    <a:pt x="17884" y="7099"/>
                  </a:lnTo>
                  <a:lnTo>
                    <a:pt x="18116" y="7099"/>
                  </a:lnTo>
                  <a:lnTo>
                    <a:pt x="18348" y="7401"/>
                  </a:lnTo>
                  <a:lnTo>
                    <a:pt x="18581" y="7552"/>
                  </a:lnTo>
                  <a:lnTo>
                    <a:pt x="18813" y="7855"/>
                  </a:lnTo>
                  <a:lnTo>
                    <a:pt x="19045" y="8006"/>
                  </a:lnTo>
                  <a:lnTo>
                    <a:pt x="19742" y="8912"/>
                  </a:lnTo>
                  <a:lnTo>
                    <a:pt x="19974" y="9063"/>
                  </a:lnTo>
                  <a:lnTo>
                    <a:pt x="20323" y="9969"/>
                  </a:lnTo>
                  <a:lnTo>
                    <a:pt x="20555" y="10271"/>
                  </a:lnTo>
                  <a:lnTo>
                    <a:pt x="20787" y="10422"/>
                  </a:lnTo>
                  <a:lnTo>
                    <a:pt x="21019" y="10724"/>
                  </a:lnTo>
                  <a:lnTo>
                    <a:pt x="21135" y="11027"/>
                  </a:lnTo>
                  <a:lnTo>
                    <a:pt x="21600" y="11329"/>
                  </a:lnTo>
                  <a:lnTo>
                    <a:pt x="21600" y="12839"/>
                  </a:lnTo>
                  <a:lnTo>
                    <a:pt x="21484" y="13141"/>
                  </a:lnTo>
                  <a:lnTo>
                    <a:pt x="21484" y="13443"/>
                  </a:lnTo>
                  <a:lnTo>
                    <a:pt x="21252" y="14048"/>
                  </a:lnTo>
                  <a:lnTo>
                    <a:pt x="21252" y="14954"/>
                  </a:lnTo>
                  <a:lnTo>
                    <a:pt x="21135" y="15256"/>
                  </a:lnTo>
                  <a:lnTo>
                    <a:pt x="21135" y="15558"/>
                  </a:lnTo>
                  <a:lnTo>
                    <a:pt x="21019" y="15860"/>
                  </a:lnTo>
                  <a:lnTo>
                    <a:pt x="21019" y="16162"/>
                  </a:lnTo>
                  <a:lnTo>
                    <a:pt x="20903" y="16464"/>
                  </a:lnTo>
                  <a:lnTo>
                    <a:pt x="20903" y="16766"/>
                  </a:lnTo>
                  <a:lnTo>
                    <a:pt x="20787" y="17069"/>
                  </a:lnTo>
                  <a:lnTo>
                    <a:pt x="20787" y="17673"/>
                  </a:lnTo>
                  <a:lnTo>
                    <a:pt x="20671" y="17975"/>
                  </a:lnTo>
                  <a:lnTo>
                    <a:pt x="20671" y="18277"/>
                  </a:lnTo>
                  <a:lnTo>
                    <a:pt x="20555" y="18579"/>
                  </a:lnTo>
                  <a:lnTo>
                    <a:pt x="20555" y="18881"/>
                  </a:lnTo>
                  <a:lnTo>
                    <a:pt x="20439" y="19183"/>
                  </a:lnTo>
                  <a:lnTo>
                    <a:pt x="20439" y="19485"/>
                  </a:lnTo>
                  <a:lnTo>
                    <a:pt x="20206" y="20090"/>
                  </a:lnTo>
                  <a:lnTo>
                    <a:pt x="20206" y="20392"/>
                  </a:lnTo>
                  <a:lnTo>
                    <a:pt x="19974" y="20996"/>
                  </a:lnTo>
                  <a:lnTo>
                    <a:pt x="19742" y="21147"/>
                  </a:lnTo>
                  <a:lnTo>
                    <a:pt x="19626" y="21449"/>
                  </a:lnTo>
                  <a:lnTo>
                    <a:pt x="19394" y="21600"/>
                  </a:lnTo>
                  <a:lnTo>
                    <a:pt x="19161" y="21449"/>
                  </a:lnTo>
                  <a:lnTo>
                    <a:pt x="18929" y="21449"/>
                  </a:lnTo>
                  <a:lnTo>
                    <a:pt x="18697" y="21298"/>
                  </a:lnTo>
                  <a:lnTo>
                    <a:pt x="18232" y="21298"/>
                  </a:lnTo>
                  <a:lnTo>
                    <a:pt x="18000" y="21147"/>
                  </a:lnTo>
                  <a:lnTo>
                    <a:pt x="17652" y="21147"/>
                  </a:lnTo>
                  <a:lnTo>
                    <a:pt x="17187" y="20845"/>
                  </a:lnTo>
                  <a:lnTo>
                    <a:pt x="16839" y="20694"/>
                  </a:lnTo>
                  <a:lnTo>
                    <a:pt x="16490" y="20392"/>
                  </a:lnTo>
                  <a:lnTo>
                    <a:pt x="16258" y="20241"/>
                  </a:lnTo>
                  <a:lnTo>
                    <a:pt x="15677" y="19485"/>
                  </a:lnTo>
                  <a:lnTo>
                    <a:pt x="15213" y="19032"/>
                  </a:lnTo>
                  <a:lnTo>
                    <a:pt x="14981" y="18579"/>
                  </a:lnTo>
                  <a:lnTo>
                    <a:pt x="14516" y="18428"/>
                  </a:lnTo>
                  <a:lnTo>
                    <a:pt x="14284" y="17975"/>
                  </a:lnTo>
                  <a:lnTo>
                    <a:pt x="13935" y="17673"/>
                  </a:lnTo>
                  <a:lnTo>
                    <a:pt x="13703" y="17371"/>
                  </a:lnTo>
                  <a:lnTo>
                    <a:pt x="13355" y="17069"/>
                  </a:lnTo>
                  <a:lnTo>
                    <a:pt x="13006" y="16917"/>
                  </a:lnTo>
                  <a:lnTo>
                    <a:pt x="12542" y="16615"/>
                  </a:lnTo>
                  <a:lnTo>
                    <a:pt x="11845" y="16313"/>
                  </a:lnTo>
                  <a:lnTo>
                    <a:pt x="11265" y="16162"/>
                  </a:lnTo>
                  <a:lnTo>
                    <a:pt x="10684" y="15860"/>
                  </a:lnTo>
                  <a:lnTo>
                    <a:pt x="9755" y="15558"/>
                  </a:lnTo>
                  <a:lnTo>
                    <a:pt x="9406" y="15407"/>
                  </a:lnTo>
                  <a:lnTo>
                    <a:pt x="8942" y="15407"/>
                  </a:lnTo>
                  <a:lnTo>
                    <a:pt x="8710" y="15256"/>
                  </a:lnTo>
                  <a:lnTo>
                    <a:pt x="7781" y="14803"/>
                  </a:lnTo>
                  <a:lnTo>
                    <a:pt x="5690" y="14350"/>
                  </a:lnTo>
                  <a:lnTo>
                    <a:pt x="5110" y="14199"/>
                  </a:lnTo>
                  <a:lnTo>
                    <a:pt x="4761" y="14199"/>
                  </a:lnTo>
                  <a:lnTo>
                    <a:pt x="3832" y="13594"/>
                  </a:lnTo>
                  <a:lnTo>
                    <a:pt x="3600" y="13292"/>
                  </a:lnTo>
                  <a:lnTo>
                    <a:pt x="3252" y="13141"/>
                  </a:lnTo>
                  <a:lnTo>
                    <a:pt x="2903" y="12688"/>
                  </a:lnTo>
                  <a:lnTo>
                    <a:pt x="2439" y="12235"/>
                  </a:lnTo>
                  <a:lnTo>
                    <a:pt x="1974" y="11933"/>
                  </a:lnTo>
                  <a:lnTo>
                    <a:pt x="1626" y="11480"/>
                  </a:lnTo>
                  <a:lnTo>
                    <a:pt x="1277" y="11178"/>
                  </a:lnTo>
                  <a:lnTo>
                    <a:pt x="1045" y="10876"/>
                  </a:lnTo>
                  <a:lnTo>
                    <a:pt x="929" y="10422"/>
                  </a:lnTo>
                  <a:lnTo>
                    <a:pt x="697" y="10120"/>
                  </a:lnTo>
                  <a:lnTo>
                    <a:pt x="581" y="9667"/>
                  </a:lnTo>
                  <a:lnTo>
                    <a:pt x="348" y="9214"/>
                  </a:lnTo>
                  <a:lnTo>
                    <a:pt x="232" y="8610"/>
                  </a:lnTo>
                  <a:lnTo>
                    <a:pt x="116" y="8157"/>
                  </a:lnTo>
                  <a:lnTo>
                    <a:pt x="116" y="6797"/>
                  </a:lnTo>
                  <a:lnTo>
                    <a:pt x="0" y="6344"/>
                  </a:lnTo>
                  <a:lnTo>
                    <a:pt x="0" y="4683"/>
                  </a:lnTo>
                  <a:lnTo>
                    <a:pt x="232" y="3776"/>
                  </a:lnTo>
                  <a:lnTo>
                    <a:pt x="232" y="3474"/>
                  </a:lnTo>
                  <a:lnTo>
                    <a:pt x="465" y="3172"/>
                  </a:lnTo>
                  <a:lnTo>
                    <a:pt x="581" y="2870"/>
                  </a:lnTo>
                  <a:lnTo>
                    <a:pt x="929" y="2568"/>
                  </a:lnTo>
                  <a:lnTo>
                    <a:pt x="1161" y="2568"/>
                  </a:lnTo>
                  <a:lnTo>
                    <a:pt x="1626" y="2266"/>
                  </a:lnTo>
                  <a:lnTo>
                    <a:pt x="3832" y="2266"/>
                  </a:lnTo>
                  <a:lnTo>
                    <a:pt x="4181" y="2417"/>
                  </a:lnTo>
                  <a:lnTo>
                    <a:pt x="5574" y="2417"/>
                  </a:lnTo>
                  <a:lnTo>
                    <a:pt x="5806" y="2266"/>
                  </a:lnTo>
                  <a:lnTo>
                    <a:pt x="6039" y="2266"/>
                  </a:lnTo>
                  <a:lnTo>
                    <a:pt x="6503" y="1964"/>
                  </a:lnTo>
                  <a:lnTo>
                    <a:pt x="6619" y="1662"/>
                  </a:lnTo>
                  <a:lnTo>
                    <a:pt x="6852" y="1510"/>
                  </a:lnTo>
                  <a:lnTo>
                    <a:pt x="6968" y="1208"/>
                  </a:lnTo>
                  <a:lnTo>
                    <a:pt x="7200" y="1057"/>
                  </a:lnTo>
                  <a:lnTo>
                    <a:pt x="7316" y="755"/>
                  </a:lnTo>
                  <a:lnTo>
                    <a:pt x="7548" y="604"/>
                  </a:lnTo>
                  <a:lnTo>
                    <a:pt x="7897" y="302"/>
                  </a:lnTo>
                  <a:lnTo>
                    <a:pt x="8129" y="151"/>
                  </a:lnTo>
                  <a:lnTo>
                    <a:pt x="8477" y="0"/>
                  </a:lnTo>
                  <a:lnTo>
                    <a:pt x="8710" y="0"/>
                  </a:lnTo>
                  <a:lnTo>
                    <a:pt x="8942" y="151"/>
                  </a:lnTo>
                  <a:lnTo>
                    <a:pt x="10219" y="151"/>
                  </a:lnTo>
                  <a:lnTo>
                    <a:pt x="10568" y="302"/>
                  </a:lnTo>
                  <a:lnTo>
                    <a:pt x="11032" y="302"/>
                  </a:lnTo>
                  <a:lnTo>
                    <a:pt x="11265" y="453"/>
                  </a:lnTo>
                  <a:lnTo>
                    <a:pt x="11381" y="453"/>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4" name="Freeform 121"/>
            <p:cNvSpPr/>
            <p:nvPr/>
          </p:nvSpPr>
          <p:spPr>
            <a:xfrm>
              <a:off x="1973262" y="4560886"/>
              <a:ext cx="142876"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0945"/>
                  </a:moveTo>
                  <a:lnTo>
                    <a:pt x="20640" y="20945"/>
                  </a:lnTo>
                  <a:lnTo>
                    <a:pt x="19680" y="21273"/>
                  </a:lnTo>
                  <a:lnTo>
                    <a:pt x="18720" y="21273"/>
                  </a:lnTo>
                  <a:lnTo>
                    <a:pt x="17760" y="21600"/>
                  </a:lnTo>
                  <a:lnTo>
                    <a:pt x="12960" y="21600"/>
                  </a:lnTo>
                  <a:lnTo>
                    <a:pt x="12000" y="21273"/>
                  </a:lnTo>
                  <a:lnTo>
                    <a:pt x="4320" y="21273"/>
                  </a:lnTo>
                  <a:lnTo>
                    <a:pt x="3360" y="20945"/>
                  </a:lnTo>
                  <a:lnTo>
                    <a:pt x="480" y="20945"/>
                  </a:lnTo>
                  <a:lnTo>
                    <a:pt x="0" y="20291"/>
                  </a:lnTo>
                  <a:lnTo>
                    <a:pt x="0" y="17673"/>
                  </a:lnTo>
                  <a:lnTo>
                    <a:pt x="480" y="17018"/>
                  </a:lnTo>
                  <a:lnTo>
                    <a:pt x="480" y="16364"/>
                  </a:lnTo>
                  <a:lnTo>
                    <a:pt x="960" y="15709"/>
                  </a:lnTo>
                  <a:lnTo>
                    <a:pt x="960" y="15055"/>
                  </a:lnTo>
                  <a:lnTo>
                    <a:pt x="1440" y="14400"/>
                  </a:lnTo>
                  <a:lnTo>
                    <a:pt x="1440" y="12436"/>
                  </a:lnTo>
                  <a:lnTo>
                    <a:pt x="1920" y="11782"/>
                  </a:lnTo>
                  <a:lnTo>
                    <a:pt x="1920" y="8509"/>
                  </a:lnTo>
                  <a:lnTo>
                    <a:pt x="2400" y="7855"/>
                  </a:lnTo>
                  <a:lnTo>
                    <a:pt x="2400" y="5236"/>
                  </a:lnTo>
                  <a:lnTo>
                    <a:pt x="2880" y="4582"/>
                  </a:lnTo>
                  <a:lnTo>
                    <a:pt x="2880" y="3273"/>
                  </a:lnTo>
                  <a:lnTo>
                    <a:pt x="3360" y="2618"/>
                  </a:lnTo>
                  <a:lnTo>
                    <a:pt x="3360" y="1964"/>
                  </a:lnTo>
                  <a:lnTo>
                    <a:pt x="3840" y="1309"/>
                  </a:lnTo>
                  <a:lnTo>
                    <a:pt x="3840" y="0"/>
                  </a:lnTo>
                  <a:lnTo>
                    <a:pt x="5760" y="0"/>
                  </a:lnTo>
                  <a:lnTo>
                    <a:pt x="8640" y="982"/>
                  </a:lnTo>
                  <a:lnTo>
                    <a:pt x="10080" y="2945"/>
                  </a:lnTo>
                  <a:lnTo>
                    <a:pt x="10080" y="3600"/>
                  </a:lnTo>
                  <a:lnTo>
                    <a:pt x="10560" y="4255"/>
                  </a:lnTo>
                  <a:lnTo>
                    <a:pt x="10560" y="5564"/>
                  </a:lnTo>
                  <a:lnTo>
                    <a:pt x="12000" y="7527"/>
                  </a:lnTo>
                  <a:lnTo>
                    <a:pt x="12000" y="8182"/>
                  </a:lnTo>
                  <a:lnTo>
                    <a:pt x="12480" y="8836"/>
                  </a:lnTo>
                  <a:lnTo>
                    <a:pt x="12480" y="9491"/>
                  </a:lnTo>
                  <a:lnTo>
                    <a:pt x="13440" y="10145"/>
                  </a:lnTo>
                  <a:lnTo>
                    <a:pt x="13920" y="10800"/>
                  </a:lnTo>
                  <a:lnTo>
                    <a:pt x="13920" y="11455"/>
                  </a:lnTo>
                  <a:lnTo>
                    <a:pt x="15840" y="14073"/>
                  </a:lnTo>
                  <a:lnTo>
                    <a:pt x="16800" y="14727"/>
                  </a:lnTo>
                  <a:lnTo>
                    <a:pt x="19680" y="18655"/>
                  </a:lnTo>
                  <a:lnTo>
                    <a:pt x="19680" y="21273"/>
                  </a:lnTo>
                  <a:lnTo>
                    <a:pt x="18720" y="21600"/>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5" name="Freeform 122"/>
            <p:cNvSpPr/>
            <p:nvPr/>
          </p:nvSpPr>
          <p:spPr>
            <a:xfrm>
              <a:off x="1925637" y="4592636"/>
              <a:ext cx="50801" cy="177801"/>
            </a:xfrm>
            <a:custGeom>
              <a:avLst/>
              <a:gdLst/>
              <a:ahLst/>
              <a:cxnLst>
                <a:cxn ang="0">
                  <a:pos x="wd2" y="hd2"/>
                </a:cxn>
                <a:cxn ang="5400000">
                  <a:pos x="wd2" y="hd2"/>
                </a:cxn>
                <a:cxn ang="10800000">
                  <a:pos x="wd2" y="hd2"/>
                </a:cxn>
                <a:cxn ang="16200000">
                  <a:pos x="wd2" y="hd2"/>
                </a:cxn>
              </a:cxnLst>
              <a:rect l="0" t="0" r="r" b="b"/>
              <a:pathLst>
                <a:path w="21600" h="21600" extrusionOk="0">
                  <a:moveTo>
                    <a:pt x="8100" y="19671"/>
                  </a:moveTo>
                  <a:lnTo>
                    <a:pt x="10800" y="19671"/>
                  </a:lnTo>
                  <a:lnTo>
                    <a:pt x="12150" y="18900"/>
                  </a:lnTo>
                  <a:lnTo>
                    <a:pt x="10800" y="18129"/>
                  </a:lnTo>
                  <a:lnTo>
                    <a:pt x="12150" y="17357"/>
                  </a:lnTo>
                  <a:lnTo>
                    <a:pt x="12150" y="15814"/>
                  </a:lnTo>
                  <a:lnTo>
                    <a:pt x="13500" y="15043"/>
                  </a:lnTo>
                  <a:lnTo>
                    <a:pt x="13500" y="14271"/>
                  </a:lnTo>
                  <a:lnTo>
                    <a:pt x="14850" y="13500"/>
                  </a:lnTo>
                  <a:lnTo>
                    <a:pt x="14850" y="11186"/>
                  </a:lnTo>
                  <a:lnTo>
                    <a:pt x="16200" y="10414"/>
                  </a:lnTo>
                  <a:lnTo>
                    <a:pt x="16200" y="8871"/>
                  </a:lnTo>
                  <a:lnTo>
                    <a:pt x="18900" y="8100"/>
                  </a:lnTo>
                  <a:lnTo>
                    <a:pt x="18900" y="1929"/>
                  </a:lnTo>
                  <a:lnTo>
                    <a:pt x="21600" y="386"/>
                  </a:lnTo>
                  <a:lnTo>
                    <a:pt x="18900" y="0"/>
                  </a:lnTo>
                  <a:lnTo>
                    <a:pt x="16200" y="0"/>
                  </a:lnTo>
                  <a:lnTo>
                    <a:pt x="14850" y="771"/>
                  </a:lnTo>
                  <a:lnTo>
                    <a:pt x="6750" y="771"/>
                  </a:lnTo>
                  <a:lnTo>
                    <a:pt x="5400" y="1543"/>
                  </a:lnTo>
                  <a:lnTo>
                    <a:pt x="5400" y="2314"/>
                  </a:lnTo>
                  <a:lnTo>
                    <a:pt x="4050" y="3086"/>
                  </a:lnTo>
                  <a:lnTo>
                    <a:pt x="4050" y="3857"/>
                  </a:lnTo>
                  <a:lnTo>
                    <a:pt x="2700" y="4629"/>
                  </a:lnTo>
                  <a:lnTo>
                    <a:pt x="2700" y="8486"/>
                  </a:lnTo>
                  <a:lnTo>
                    <a:pt x="0" y="10029"/>
                  </a:lnTo>
                  <a:lnTo>
                    <a:pt x="0" y="13886"/>
                  </a:lnTo>
                  <a:lnTo>
                    <a:pt x="1350" y="14657"/>
                  </a:lnTo>
                  <a:lnTo>
                    <a:pt x="1350" y="15429"/>
                  </a:lnTo>
                  <a:lnTo>
                    <a:pt x="4050" y="16971"/>
                  </a:lnTo>
                  <a:lnTo>
                    <a:pt x="4050" y="18514"/>
                  </a:lnTo>
                  <a:lnTo>
                    <a:pt x="2700" y="19286"/>
                  </a:lnTo>
                  <a:lnTo>
                    <a:pt x="2700" y="20057"/>
                  </a:lnTo>
                  <a:lnTo>
                    <a:pt x="5400" y="21600"/>
                  </a:lnTo>
                  <a:lnTo>
                    <a:pt x="10800" y="20829"/>
                  </a:lnTo>
                  <a:lnTo>
                    <a:pt x="10800" y="20057"/>
                  </a:lnTo>
                  <a:lnTo>
                    <a:pt x="8100" y="19671"/>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6" name="Freeform 123"/>
            <p:cNvSpPr/>
            <p:nvPr/>
          </p:nvSpPr>
          <p:spPr>
            <a:xfrm>
              <a:off x="652462" y="5872160"/>
              <a:ext cx="269876" cy="161926"/>
            </a:xfrm>
            <a:custGeom>
              <a:avLst/>
              <a:gdLst/>
              <a:ahLst/>
              <a:cxnLst>
                <a:cxn ang="0">
                  <a:pos x="wd2" y="hd2"/>
                </a:cxn>
                <a:cxn ang="5400000">
                  <a:pos x="wd2" y="hd2"/>
                </a:cxn>
                <a:cxn ang="10800000">
                  <a:pos x="wd2" y="hd2"/>
                </a:cxn>
                <a:cxn ang="16200000">
                  <a:pos x="wd2" y="hd2"/>
                </a:cxn>
              </a:cxnLst>
              <a:rect l="0" t="0" r="r" b="b"/>
              <a:pathLst>
                <a:path w="21600" h="21600" extrusionOk="0">
                  <a:moveTo>
                    <a:pt x="508" y="4235"/>
                  </a:moveTo>
                  <a:lnTo>
                    <a:pt x="1525" y="3812"/>
                  </a:lnTo>
                  <a:lnTo>
                    <a:pt x="2033" y="3812"/>
                  </a:lnTo>
                  <a:lnTo>
                    <a:pt x="2541" y="2965"/>
                  </a:lnTo>
                  <a:lnTo>
                    <a:pt x="3304" y="2541"/>
                  </a:lnTo>
                  <a:lnTo>
                    <a:pt x="3812" y="2541"/>
                  </a:lnTo>
                  <a:lnTo>
                    <a:pt x="4574" y="2118"/>
                  </a:lnTo>
                  <a:lnTo>
                    <a:pt x="5336" y="1271"/>
                  </a:lnTo>
                  <a:lnTo>
                    <a:pt x="6607" y="1271"/>
                  </a:lnTo>
                  <a:lnTo>
                    <a:pt x="7624" y="847"/>
                  </a:lnTo>
                  <a:lnTo>
                    <a:pt x="9402" y="424"/>
                  </a:lnTo>
                  <a:lnTo>
                    <a:pt x="10673" y="0"/>
                  </a:lnTo>
                  <a:lnTo>
                    <a:pt x="15247" y="0"/>
                  </a:lnTo>
                  <a:lnTo>
                    <a:pt x="17534" y="1271"/>
                  </a:lnTo>
                  <a:lnTo>
                    <a:pt x="18042" y="2118"/>
                  </a:lnTo>
                  <a:lnTo>
                    <a:pt x="20329" y="4659"/>
                  </a:lnTo>
                  <a:lnTo>
                    <a:pt x="20838" y="5506"/>
                  </a:lnTo>
                  <a:lnTo>
                    <a:pt x="21346" y="5929"/>
                  </a:lnTo>
                  <a:lnTo>
                    <a:pt x="21600" y="7200"/>
                  </a:lnTo>
                  <a:lnTo>
                    <a:pt x="21600" y="13976"/>
                  </a:lnTo>
                  <a:lnTo>
                    <a:pt x="21092" y="16518"/>
                  </a:lnTo>
                  <a:lnTo>
                    <a:pt x="20584" y="18212"/>
                  </a:lnTo>
                  <a:lnTo>
                    <a:pt x="20584" y="19059"/>
                  </a:lnTo>
                  <a:lnTo>
                    <a:pt x="20075" y="19482"/>
                  </a:lnTo>
                  <a:lnTo>
                    <a:pt x="19567" y="20753"/>
                  </a:lnTo>
                  <a:lnTo>
                    <a:pt x="19059" y="21176"/>
                  </a:lnTo>
                  <a:lnTo>
                    <a:pt x="18042" y="21600"/>
                  </a:lnTo>
                  <a:lnTo>
                    <a:pt x="13976" y="21600"/>
                  </a:lnTo>
                  <a:lnTo>
                    <a:pt x="12452" y="20753"/>
                  </a:lnTo>
                  <a:lnTo>
                    <a:pt x="10927" y="19482"/>
                  </a:lnTo>
                  <a:lnTo>
                    <a:pt x="10165" y="19059"/>
                  </a:lnTo>
                  <a:lnTo>
                    <a:pt x="9656" y="18635"/>
                  </a:lnTo>
                  <a:lnTo>
                    <a:pt x="9148" y="17788"/>
                  </a:lnTo>
                  <a:lnTo>
                    <a:pt x="8640" y="17365"/>
                  </a:lnTo>
                  <a:lnTo>
                    <a:pt x="7878" y="16518"/>
                  </a:lnTo>
                  <a:lnTo>
                    <a:pt x="6353" y="15247"/>
                  </a:lnTo>
                  <a:lnTo>
                    <a:pt x="5591" y="14824"/>
                  </a:lnTo>
                  <a:lnTo>
                    <a:pt x="4828" y="13976"/>
                  </a:lnTo>
                  <a:lnTo>
                    <a:pt x="4320" y="13129"/>
                  </a:lnTo>
                  <a:lnTo>
                    <a:pt x="3812" y="12706"/>
                  </a:lnTo>
                  <a:lnTo>
                    <a:pt x="2795" y="11012"/>
                  </a:lnTo>
                  <a:lnTo>
                    <a:pt x="2033" y="10165"/>
                  </a:lnTo>
                  <a:lnTo>
                    <a:pt x="1271" y="9741"/>
                  </a:lnTo>
                  <a:lnTo>
                    <a:pt x="762" y="9318"/>
                  </a:lnTo>
                  <a:lnTo>
                    <a:pt x="254" y="9318"/>
                  </a:lnTo>
                  <a:lnTo>
                    <a:pt x="0" y="8471"/>
                  </a:lnTo>
                  <a:lnTo>
                    <a:pt x="0" y="7624"/>
                  </a:lnTo>
                  <a:lnTo>
                    <a:pt x="254" y="6776"/>
                  </a:lnTo>
                  <a:lnTo>
                    <a:pt x="762" y="6353"/>
                  </a:lnTo>
                  <a:lnTo>
                    <a:pt x="1271" y="5506"/>
                  </a:lnTo>
                  <a:lnTo>
                    <a:pt x="1779" y="5082"/>
                  </a:lnTo>
                  <a:lnTo>
                    <a:pt x="2287" y="4235"/>
                  </a:lnTo>
                  <a:lnTo>
                    <a:pt x="3304" y="3388"/>
                  </a:lnTo>
                  <a:lnTo>
                    <a:pt x="3558" y="2541"/>
                  </a:lnTo>
                  <a:lnTo>
                    <a:pt x="3558" y="1694"/>
                  </a:lnTo>
                  <a:lnTo>
                    <a:pt x="4574" y="2965"/>
                  </a:lnTo>
                  <a:lnTo>
                    <a:pt x="3558" y="2541"/>
                  </a:lnTo>
                  <a:lnTo>
                    <a:pt x="3304" y="424"/>
                  </a:lnTo>
                </a:path>
              </a:pathLst>
            </a:custGeom>
            <a:solidFill>
              <a:srgbClr val="FFFFFF"/>
            </a:solidFill>
            <a:ln w="12700" cap="flat">
              <a:noFill/>
              <a:miter lim="400000"/>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7" name="Freeform 124"/>
            <p:cNvSpPr/>
            <p:nvPr/>
          </p:nvSpPr>
          <p:spPr>
            <a:xfrm>
              <a:off x="2932112" y="4951411"/>
              <a:ext cx="31751" cy="47626"/>
            </a:xfrm>
            <a:custGeom>
              <a:avLst/>
              <a:gdLst/>
              <a:ahLst/>
              <a:cxnLst>
                <a:cxn ang="0">
                  <a:pos x="wd2" y="hd2"/>
                </a:cxn>
                <a:cxn ang="5400000">
                  <a:pos x="wd2" y="hd2"/>
                </a:cxn>
                <a:cxn ang="10800000">
                  <a:pos x="wd2" y="hd2"/>
                </a:cxn>
                <a:cxn ang="16200000">
                  <a:pos x="wd2" y="hd2"/>
                </a:cxn>
              </a:cxnLst>
              <a:rect l="0" t="0" r="r" b="b"/>
              <a:pathLst>
                <a:path w="21600" h="21600" extrusionOk="0">
                  <a:moveTo>
                    <a:pt x="19440" y="2880"/>
                  </a:moveTo>
                  <a:lnTo>
                    <a:pt x="17280" y="5760"/>
                  </a:lnTo>
                  <a:lnTo>
                    <a:pt x="17280" y="8640"/>
                  </a:lnTo>
                  <a:lnTo>
                    <a:pt x="12960" y="11520"/>
                  </a:lnTo>
                  <a:lnTo>
                    <a:pt x="12960" y="14400"/>
                  </a:lnTo>
                  <a:lnTo>
                    <a:pt x="17280" y="8640"/>
                  </a:lnTo>
                  <a:lnTo>
                    <a:pt x="17280" y="11520"/>
                  </a:lnTo>
                  <a:lnTo>
                    <a:pt x="15120" y="14400"/>
                  </a:lnTo>
                  <a:lnTo>
                    <a:pt x="17280" y="11520"/>
                  </a:lnTo>
                  <a:lnTo>
                    <a:pt x="17280" y="14400"/>
                  </a:lnTo>
                  <a:lnTo>
                    <a:pt x="19440" y="11520"/>
                  </a:lnTo>
                  <a:lnTo>
                    <a:pt x="15120" y="12960"/>
                  </a:lnTo>
                  <a:lnTo>
                    <a:pt x="12960" y="10080"/>
                  </a:lnTo>
                  <a:lnTo>
                    <a:pt x="8640" y="14400"/>
                  </a:lnTo>
                  <a:lnTo>
                    <a:pt x="6480" y="17280"/>
                  </a:lnTo>
                  <a:lnTo>
                    <a:pt x="2160" y="21600"/>
                  </a:lnTo>
                  <a:lnTo>
                    <a:pt x="2160" y="17280"/>
                  </a:lnTo>
                  <a:lnTo>
                    <a:pt x="4320" y="14400"/>
                  </a:lnTo>
                  <a:lnTo>
                    <a:pt x="4320" y="17280"/>
                  </a:lnTo>
                  <a:lnTo>
                    <a:pt x="8640" y="11520"/>
                  </a:lnTo>
                  <a:lnTo>
                    <a:pt x="12960" y="8640"/>
                  </a:lnTo>
                  <a:lnTo>
                    <a:pt x="15120" y="5760"/>
                  </a:lnTo>
                  <a:lnTo>
                    <a:pt x="12960" y="10080"/>
                  </a:lnTo>
                  <a:lnTo>
                    <a:pt x="10800" y="12960"/>
                  </a:lnTo>
                  <a:lnTo>
                    <a:pt x="10800" y="8640"/>
                  </a:lnTo>
                  <a:lnTo>
                    <a:pt x="12960" y="5760"/>
                  </a:lnTo>
                  <a:lnTo>
                    <a:pt x="6480" y="14400"/>
                  </a:lnTo>
                  <a:lnTo>
                    <a:pt x="6480" y="8640"/>
                  </a:lnTo>
                  <a:lnTo>
                    <a:pt x="10800" y="5760"/>
                  </a:lnTo>
                  <a:lnTo>
                    <a:pt x="10800" y="2880"/>
                  </a:lnTo>
                  <a:lnTo>
                    <a:pt x="10800" y="5760"/>
                  </a:lnTo>
                  <a:lnTo>
                    <a:pt x="6480" y="11520"/>
                  </a:lnTo>
                  <a:lnTo>
                    <a:pt x="6480" y="14400"/>
                  </a:lnTo>
                  <a:lnTo>
                    <a:pt x="10800" y="10080"/>
                  </a:lnTo>
                  <a:lnTo>
                    <a:pt x="12960" y="5760"/>
                  </a:lnTo>
                  <a:lnTo>
                    <a:pt x="17280" y="4320"/>
                  </a:lnTo>
                  <a:lnTo>
                    <a:pt x="17280" y="1440"/>
                  </a:lnTo>
                  <a:lnTo>
                    <a:pt x="21600" y="0"/>
                  </a:lnTo>
                  <a:lnTo>
                    <a:pt x="21600" y="5760"/>
                  </a:lnTo>
                  <a:lnTo>
                    <a:pt x="12960" y="17280"/>
                  </a:lnTo>
                  <a:lnTo>
                    <a:pt x="10800" y="14400"/>
                  </a:lnTo>
                  <a:lnTo>
                    <a:pt x="10800" y="11520"/>
                  </a:lnTo>
                  <a:lnTo>
                    <a:pt x="12960" y="8640"/>
                  </a:lnTo>
                  <a:lnTo>
                    <a:pt x="12960" y="5760"/>
                  </a:lnTo>
                  <a:lnTo>
                    <a:pt x="8640" y="7200"/>
                  </a:lnTo>
                  <a:lnTo>
                    <a:pt x="0" y="18720"/>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sp>
          <p:nvSpPr>
            <p:cNvPr id="4238" name="Freeform 125"/>
            <p:cNvSpPr/>
            <p:nvPr/>
          </p:nvSpPr>
          <p:spPr>
            <a:xfrm>
              <a:off x="2890837" y="4913311"/>
              <a:ext cx="34926" cy="60326"/>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19636" y="4547"/>
                  </a:lnTo>
                  <a:lnTo>
                    <a:pt x="9818" y="15916"/>
                  </a:lnTo>
                  <a:lnTo>
                    <a:pt x="9818" y="18189"/>
                  </a:lnTo>
                  <a:lnTo>
                    <a:pt x="7855" y="20463"/>
                  </a:lnTo>
                  <a:lnTo>
                    <a:pt x="3927" y="21600"/>
                  </a:lnTo>
                  <a:lnTo>
                    <a:pt x="0" y="17053"/>
                  </a:lnTo>
                  <a:lnTo>
                    <a:pt x="0" y="14779"/>
                  </a:lnTo>
                  <a:lnTo>
                    <a:pt x="3927" y="13642"/>
                  </a:lnTo>
                  <a:lnTo>
                    <a:pt x="7855" y="11368"/>
                  </a:lnTo>
                  <a:lnTo>
                    <a:pt x="11782" y="10232"/>
                  </a:lnTo>
                  <a:lnTo>
                    <a:pt x="11782" y="7958"/>
                  </a:lnTo>
                  <a:lnTo>
                    <a:pt x="7855" y="12505"/>
                  </a:lnTo>
                  <a:lnTo>
                    <a:pt x="7855" y="19326"/>
                  </a:lnTo>
                  <a:lnTo>
                    <a:pt x="3927" y="18189"/>
                  </a:lnTo>
                  <a:lnTo>
                    <a:pt x="5891" y="15916"/>
                  </a:lnTo>
                  <a:lnTo>
                    <a:pt x="9818" y="13642"/>
                  </a:lnTo>
                  <a:lnTo>
                    <a:pt x="13745" y="12505"/>
                  </a:lnTo>
                  <a:lnTo>
                    <a:pt x="15709" y="10232"/>
                  </a:lnTo>
                  <a:lnTo>
                    <a:pt x="19636" y="7958"/>
                  </a:lnTo>
                  <a:lnTo>
                    <a:pt x="21600" y="5684"/>
                  </a:lnTo>
                  <a:lnTo>
                    <a:pt x="17673" y="4547"/>
                  </a:lnTo>
                  <a:lnTo>
                    <a:pt x="17673" y="6821"/>
                  </a:lnTo>
                  <a:lnTo>
                    <a:pt x="13745" y="11368"/>
                  </a:lnTo>
                </a:path>
              </a:pathLst>
            </a:custGeom>
            <a:noFill/>
            <a:ln w="12700" cap="rnd">
              <a:solidFill>
                <a:srgbClr val="000000"/>
              </a:solidFill>
              <a:prstDash val="solid"/>
              <a:round/>
            </a:ln>
            <a:effectLst/>
          </p:spPr>
          <p:txBody>
            <a:bodyPr wrap="square" lIns="45719" tIns="45719" rIns="45719" bIns="45719" numCol="1" anchor="t">
              <a:noAutofit/>
            </a:bodyPr>
            <a:lstStyle/>
            <a:p>
              <a:pPr>
                <a:defRPr sz="3600">
                  <a:solidFill>
                    <a:srgbClr val="000000"/>
                  </a:solidFill>
                  <a:latin typeface="Comic Sans MS"/>
                  <a:ea typeface="Comic Sans MS"/>
                  <a:cs typeface="Comic Sans MS"/>
                  <a:sym typeface="Comic Sans MS"/>
                </a:defRPr>
              </a:pPr>
              <a:endParaRPr/>
            </a:p>
          </p:txBody>
        </p:sp>
        <p:grpSp>
          <p:nvGrpSpPr>
            <p:cNvPr id="4246" name="Group 126"/>
            <p:cNvGrpSpPr/>
            <p:nvPr/>
          </p:nvGrpSpPr>
          <p:grpSpPr>
            <a:xfrm>
              <a:off x="3763962" y="5168572"/>
              <a:ext cx="478182" cy="655964"/>
              <a:chOff x="0" y="0"/>
              <a:chExt cx="478181" cy="655963"/>
            </a:xfrm>
          </p:grpSpPr>
          <p:sp>
            <p:nvSpPr>
              <p:cNvPr id="4239" name="Rectangle 127"/>
              <p:cNvSpPr/>
              <p:nvPr/>
            </p:nvSpPr>
            <p:spPr>
              <a:xfrm>
                <a:off x="233372" y="65073"/>
                <a:ext cx="215880" cy="391206"/>
              </a:xfrm>
              <a:custGeom>
                <a:avLst/>
                <a:gdLst/>
                <a:ahLst/>
                <a:cxnLst>
                  <a:cxn ang="0">
                    <a:pos x="wd2" y="hd2"/>
                  </a:cxn>
                  <a:cxn ang="5400000">
                    <a:pos x="wd2" y="hd2"/>
                  </a:cxn>
                  <a:cxn ang="10800000">
                    <a:pos x="wd2" y="hd2"/>
                  </a:cxn>
                  <a:cxn ang="16200000">
                    <a:pos x="wd2" y="hd2"/>
                  </a:cxn>
                </a:cxnLst>
                <a:rect l="0" t="0" r="r" b="b"/>
                <a:pathLst>
                  <a:path w="21600" h="21600" extrusionOk="0">
                    <a:moveTo>
                      <a:pt x="13889" y="0"/>
                    </a:moveTo>
                    <a:lnTo>
                      <a:pt x="21600" y="1633"/>
                    </a:lnTo>
                    <a:lnTo>
                      <a:pt x="7711" y="21600"/>
                    </a:lnTo>
                    <a:lnTo>
                      <a:pt x="0" y="19967"/>
                    </a:lnTo>
                    <a:close/>
                  </a:path>
                </a:pathLst>
              </a:custGeom>
              <a:gradFill flip="none" rotWithShape="1">
                <a:gsLst>
                  <a:gs pos="0">
                    <a:srgbClr val="1D2B4B"/>
                  </a:gs>
                  <a:gs pos="100000">
                    <a:srgbClr val="618FFD"/>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0" name="Rectangle 128"/>
              <p:cNvSpPr/>
              <p:nvPr/>
            </p:nvSpPr>
            <p:spPr>
              <a:xfrm>
                <a:off x="0" y="614689"/>
                <a:ext cx="463549" cy="41275"/>
              </a:xfrm>
              <a:prstGeom prst="rect">
                <a:avLst/>
              </a:prstGeom>
              <a:gradFill flip="none" rotWithShape="1">
                <a:gsLst>
                  <a:gs pos="0">
                    <a:srgbClr val="618FFD"/>
                  </a:gs>
                  <a:gs pos="50000">
                    <a:srgbClr val="1D2B4B"/>
                  </a:gs>
                  <a:gs pos="100000">
                    <a:srgbClr val="618FFD"/>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1" name="Rectangle 129"/>
              <p:cNvSpPr/>
              <p:nvPr/>
            </p:nvSpPr>
            <p:spPr>
              <a:xfrm>
                <a:off x="412749" y="322589"/>
                <a:ext cx="50800" cy="27940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2" name="Oval 130"/>
              <p:cNvSpPr/>
              <p:nvPr/>
            </p:nvSpPr>
            <p:spPr>
              <a:xfrm>
                <a:off x="317499" y="268614"/>
                <a:ext cx="114301" cy="93663"/>
              </a:xfrm>
              <a:prstGeom prst="ellipse">
                <a:avLst/>
              </a:prstGeom>
              <a:gradFill flip="none" rotWithShape="1">
                <a:gsLst>
                  <a:gs pos="0">
                    <a:srgbClr val="618FFD"/>
                  </a:gs>
                  <a:gs pos="100000">
                    <a:srgbClr val="1D2B4B"/>
                  </a:gs>
                </a:gsLst>
                <a:path path="circle">
                  <a:fillToRect l="37721" t="-19636" r="62278" b="119636"/>
                </a:path>
              </a:gradFill>
              <a:ln w="12700" cap="flat">
                <a:solidFill>
                  <a:srgbClr val="000000"/>
                </a:solidFill>
                <a:prstDash val="solid"/>
                <a:round/>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3" name="Rectangle 131"/>
              <p:cNvSpPr/>
              <p:nvPr/>
            </p:nvSpPr>
            <p:spPr>
              <a:xfrm>
                <a:off x="129920" y="454074"/>
                <a:ext cx="203709" cy="78343"/>
              </a:xfrm>
              <a:custGeom>
                <a:avLst/>
                <a:gdLst/>
                <a:ahLst/>
                <a:cxnLst>
                  <a:cxn ang="0">
                    <a:pos x="wd2" y="hd2"/>
                  </a:cxn>
                  <a:cxn ang="5400000">
                    <a:pos x="wd2" y="hd2"/>
                  </a:cxn>
                  <a:cxn ang="10800000">
                    <a:pos x="wd2" y="hd2"/>
                  </a:cxn>
                  <a:cxn ang="16200000">
                    <a:pos x="wd2" y="hd2"/>
                  </a:cxn>
                </a:cxnLst>
                <a:rect l="0" t="0" r="r" b="b"/>
                <a:pathLst>
                  <a:path w="21600" h="21600" extrusionOk="0">
                    <a:moveTo>
                      <a:pt x="468" y="0"/>
                    </a:moveTo>
                    <a:lnTo>
                      <a:pt x="21600" y="17854"/>
                    </a:lnTo>
                    <a:lnTo>
                      <a:pt x="21132" y="21600"/>
                    </a:lnTo>
                    <a:lnTo>
                      <a:pt x="0" y="3746"/>
                    </a:lnTo>
                    <a:close/>
                  </a:path>
                </a:pathLst>
              </a:custGeom>
              <a:gradFill flip="none" rotWithShape="1">
                <a:gsLst>
                  <a:gs pos="0">
                    <a:srgbClr val="618FFD"/>
                  </a:gs>
                  <a:gs pos="50000">
                    <a:srgbClr val="1D2B4B"/>
                  </a:gs>
                  <a:gs pos="100000">
                    <a:srgbClr val="618FFD"/>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4" name="Rectangle 132"/>
              <p:cNvSpPr/>
              <p:nvPr/>
            </p:nvSpPr>
            <p:spPr>
              <a:xfrm>
                <a:off x="222249" y="508326"/>
                <a:ext cx="19050" cy="120650"/>
              </a:xfrm>
              <a:prstGeom prst="rect">
                <a:avLst/>
              </a:prstGeom>
              <a:gradFill flip="none" rotWithShape="1">
                <a:gsLst>
                  <a:gs pos="0">
                    <a:srgbClr val="618FFD"/>
                  </a:gs>
                  <a:gs pos="100000">
                    <a:srgbClr val="1D2B4B"/>
                  </a:gs>
                </a:gsLst>
                <a:lin ang="5400000" scaled="0"/>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45" name="Rectangle 133"/>
              <p:cNvSpPr/>
              <p:nvPr/>
            </p:nvSpPr>
            <p:spPr>
              <a:xfrm>
                <a:off x="407642" y="0"/>
                <a:ext cx="70540" cy="80028"/>
              </a:xfrm>
              <a:custGeom>
                <a:avLst/>
                <a:gdLst/>
                <a:ahLst/>
                <a:cxnLst>
                  <a:cxn ang="0">
                    <a:pos x="wd2" y="hd2"/>
                  </a:cxn>
                  <a:cxn ang="5400000">
                    <a:pos x="wd2" y="hd2"/>
                  </a:cxn>
                  <a:cxn ang="10800000">
                    <a:pos x="wd2" y="hd2"/>
                  </a:cxn>
                  <a:cxn ang="16200000">
                    <a:pos x="wd2" y="hd2"/>
                  </a:cxn>
                </a:cxnLst>
                <a:rect l="0" t="0" r="r" b="b"/>
                <a:pathLst>
                  <a:path w="21600" h="21600" extrusionOk="0">
                    <a:moveTo>
                      <a:pt x="6983" y="0"/>
                    </a:moveTo>
                    <a:lnTo>
                      <a:pt x="21600" y="4689"/>
                    </a:lnTo>
                    <a:lnTo>
                      <a:pt x="14617" y="21600"/>
                    </a:lnTo>
                    <a:lnTo>
                      <a:pt x="0" y="16911"/>
                    </a:lnTo>
                    <a:close/>
                  </a:path>
                </a:pathLst>
              </a:custGeom>
              <a:gradFill flip="none" rotWithShape="1">
                <a:gsLst>
                  <a:gs pos="0">
                    <a:srgbClr val="618FFD"/>
                  </a:gs>
                  <a:gs pos="100000">
                    <a:srgbClr val="1D2B4B"/>
                  </a:gs>
                </a:gsLst>
                <a:path path="circle">
                  <a:fillToRect l="62278" t="119636" r="37721" b="-19636"/>
                </a:path>
              </a:gra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sp>
          <p:nvSpPr>
            <p:cNvPr id="4247" name="Rectangle 134"/>
            <p:cNvSpPr txBox="1"/>
            <p:nvPr/>
          </p:nvSpPr>
          <p:spPr>
            <a:xfrm>
              <a:off x="1063624" y="2665411"/>
              <a:ext cx="2145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t">
              <a:spAutoFit/>
            </a:bodyPr>
            <a:lstStyle>
              <a:lvl1pPr>
                <a:defRPr sz="3200" b="1">
                  <a:solidFill>
                    <a:srgbClr val="000000"/>
                  </a:solidFill>
                  <a:latin typeface="Times"/>
                  <a:ea typeface="Times"/>
                  <a:cs typeface="Times"/>
                  <a:sym typeface="Times"/>
                </a:defRPr>
              </a:lvl1pPr>
            </a:lstStyle>
            <a:p>
              <a:r>
                <a:t>/</a:t>
              </a:r>
            </a:p>
          </p:txBody>
        </p:sp>
        <p:sp>
          <p:nvSpPr>
            <p:cNvPr id="4248" name="Line 135"/>
            <p:cNvSpPr/>
            <p:nvPr/>
          </p:nvSpPr>
          <p:spPr>
            <a:xfrm>
              <a:off x="161924" y="5705473"/>
              <a:ext cx="15890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49" name="Line 136"/>
            <p:cNvSpPr/>
            <p:nvPr/>
          </p:nvSpPr>
          <p:spPr>
            <a:xfrm>
              <a:off x="6972299" y="5822948"/>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50" name="Rectangle 137"/>
            <p:cNvSpPr txBox="1"/>
            <p:nvPr/>
          </p:nvSpPr>
          <p:spPr>
            <a:xfrm>
              <a:off x="7416799" y="6175373"/>
              <a:ext cx="1406525"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600"/>
                </a:spcBef>
                <a:defRPr>
                  <a:solidFill>
                    <a:srgbClr val="000000"/>
                  </a:solidFill>
                  <a:latin typeface="Times"/>
                  <a:ea typeface="Times"/>
                  <a:cs typeface="Times"/>
                  <a:sym typeface="Times"/>
                </a:defRPr>
              </a:lvl1pPr>
            </a:lstStyle>
            <a:p>
              <a:r>
                <a:t>©TBBBI</a:t>
              </a:r>
            </a:p>
          </p:txBody>
        </p:sp>
        <p:sp>
          <p:nvSpPr>
            <p:cNvPr id="4251" name="Line 138"/>
            <p:cNvSpPr/>
            <p:nvPr/>
          </p:nvSpPr>
          <p:spPr>
            <a:xfrm>
              <a:off x="5051424" y="5530848"/>
              <a:ext cx="1409700"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52" name="Line 139"/>
            <p:cNvSpPr/>
            <p:nvPr/>
          </p:nvSpPr>
          <p:spPr>
            <a:xfrm>
              <a:off x="5051424" y="5784848"/>
              <a:ext cx="1409700"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53" name="Rectangle 140"/>
            <p:cNvSpPr txBox="1"/>
            <p:nvPr/>
          </p:nvSpPr>
          <p:spPr>
            <a:xfrm>
              <a:off x="4772024" y="5291136"/>
              <a:ext cx="2044700" cy="7269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p>
              <a:pPr>
                <a:defRPr sz="1600">
                  <a:solidFill>
                    <a:srgbClr val="000000"/>
                  </a:solidFill>
                  <a:latin typeface="Lucida Handwriting"/>
                  <a:ea typeface="Lucida Handwriting"/>
                  <a:cs typeface="Lucida Handwriting"/>
                  <a:sym typeface="Lucida Handwriting"/>
                </a:defRPr>
              </a:pPr>
              <a:r>
                <a:t>२ </a:t>
              </a:r>
              <a:endParaRPr u="sng"/>
            </a:p>
            <a:p>
              <a:pPr>
                <a:defRPr sz="1600">
                  <a:solidFill>
                    <a:srgbClr val="000000"/>
                  </a:solidFill>
                  <a:latin typeface="Lucida Handwriting"/>
                  <a:ea typeface="Lucida Handwriting"/>
                  <a:cs typeface="Lucida Handwriting"/>
                  <a:sym typeface="Lucida Handwriting"/>
                </a:defRPr>
              </a:pPr>
              <a:r>
                <a:t>१</a:t>
              </a:r>
            </a:p>
          </p:txBody>
        </p:sp>
        <p:sp>
          <p:nvSpPr>
            <p:cNvPr id="4254" name="Rectangle 142"/>
            <p:cNvSpPr/>
            <p:nvPr/>
          </p:nvSpPr>
          <p:spPr>
            <a:xfrm>
              <a:off x="4494212" y="1284287"/>
              <a:ext cx="787400" cy="2286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55" name="Rectangle 143"/>
            <p:cNvSpPr/>
            <p:nvPr/>
          </p:nvSpPr>
          <p:spPr>
            <a:xfrm>
              <a:off x="7219949" y="958849"/>
              <a:ext cx="635000" cy="32067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56" name="Line 144"/>
            <p:cNvSpPr/>
            <p:nvPr/>
          </p:nvSpPr>
          <p:spPr>
            <a:xfrm>
              <a:off x="3441699" y="219074"/>
              <a:ext cx="1817688"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57" name="Text Box 146"/>
            <p:cNvSpPr txBox="1"/>
            <p:nvPr/>
          </p:nvSpPr>
          <p:spPr>
            <a:xfrm>
              <a:off x="8216899" y="5918198"/>
              <a:ext cx="925513"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800"/>
                </a:spcBef>
                <a:defRPr sz="1400" b="1">
                  <a:solidFill>
                    <a:srgbClr val="000000"/>
                  </a:solidFill>
                  <a:latin typeface="Comic Sans MS"/>
                  <a:ea typeface="Comic Sans MS"/>
                  <a:cs typeface="Comic Sans MS"/>
                  <a:sym typeface="Comic Sans MS"/>
                </a:defRPr>
              </a:lvl1pPr>
            </a:lstStyle>
            <a:p>
              <a:r>
                <a:t>06-06</a:t>
              </a:r>
            </a:p>
          </p:txBody>
        </p:sp>
      </p:grpSp>
      <p:sp>
        <p:nvSpPr>
          <p:cNvPr id="4259" name="Rectangle 151"/>
          <p:cNvSpPr/>
          <p:nvPr/>
        </p:nvSpPr>
        <p:spPr>
          <a:xfrm>
            <a:off x="6940550" y="6289675"/>
            <a:ext cx="2203450" cy="644525"/>
          </a:xfrm>
          <a:prstGeom prst="rect">
            <a:avLst/>
          </a:prstGeom>
          <a:solidFill>
            <a:srgbClr val="FFFFFF"/>
          </a:solidFill>
          <a:ln w="12700">
            <a:miter lim="400000"/>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260" name="Text Box 152"/>
          <p:cNvSpPr txBox="1"/>
          <p:nvPr/>
        </p:nvSpPr>
        <p:spPr>
          <a:xfrm>
            <a:off x="195245" y="6446057"/>
            <a:ext cx="917610"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600"/>
              </a:spcBef>
              <a:defRPr b="1">
                <a:solidFill>
                  <a:srgbClr val="FFFFFF"/>
                </a:solidFill>
              </a:defRPr>
            </a:lvl1pPr>
          </a:lstStyle>
          <a:p>
            <a:r>
              <a:t>©2006 TBBMI</a:t>
            </a:r>
          </a:p>
        </p:txBody>
      </p:sp>
      <p:sp>
        <p:nvSpPr>
          <p:cNvPr id="4261" name="Text Box 153"/>
          <p:cNvSpPr txBox="1"/>
          <p:nvPr/>
        </p:nvSpPr>
        <p:spPr>
          <a:xfrm>
            <a:off x="8106390" y="6447644"/>
            <a:ext cx="287696"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600"/>
              </a:spcBef>
              <a:defRPr b="1">
                <a:solidFill>
                  <a:srgbClr val="FFFFFF"/>
                </a:solidFill>
              </a:defRPr>
            </a:lvl1pPr>
          </a:lstStyle>
          <a:p>
            <a:r>
              <a:t>06-</a:t>
            </a:r>
          </a:p>
        </p:txBody>
      </p:sp>
      <p:sp>
        <p:nvSpPr>
          <p:cNvPr id="4262" name="Text Box 160"/>
          <p:cNvSpPr txBox="1"/>
          <p:nvPr/>
        </p:nvSpPr>
        <p:spPr>
          <a:xfrm>
            <a:off x="519287" y="6418862"/>
            <a:ext cx="836264" cy="2147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500"/>
              </a:spcBef>
              <a:defRPr sz="900" b="1">
                <a:solidFill>
                  <a:srgbClr val="000000"/>
                </a:solidFill>
              </a:defRPr>
            </a:lvl1pPr>
          </a:lstStyle>
          <a:p>
            <a:r>
              <a:t>©2006 TBBMI</a:t>
            </a:r>
          </a:p>
        </p:txBody>
      </p:sp>
      <p:sp>
        <p:nvSpPr>
          <p:cNvPr id="4263" name="Rectangle 161"/>
          <p:cNvSpPr txBox="1"/>
          <p:nvPr/>
        </p:nvSpPr>
        <p:spPr>
          <a:xfrm>
            <a:off x="7574118" y="6428105"/>
            <a:ext cx="656914"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000000"/>
                </a:solidFill>
                <a:effectLst>
                  <a:outerShdw blurRad="38100" dist="38100" dir="2700000" rotWithShape="0">
                    <a:srgbClr val="DDDDDD"/>
                  </a:outerShdw>
                </a:effectLst>
                <a:latin typeface="Comic Sans MS"/>
                <a:ea typeface="Comic Sans MS"/>
                <a:cs typeface="Comic Sans MS"/>
                <a:sym typeface="Comic Sans MS"/>
              </a:defRPr>
            </a:lvl1pPr>
          </a:lstStyle>
          <a:p>
            <a:r>
              <a:t>9.65.06.</a:t>
            </a:r>
          </a:p>
        </p:txBody>
      </p:sp>
      <p:sp>
        <p:nvSpPr>
          <p:cNvPr id="4264" name="Rectangle 162"/>
          <p:cNvSpPr txBox="1"/>
          <p:nvPr/>
        </p:nvSpPr>
        <p:spPr>
          <a:xfrm>
            <a:off x="8131766" y="6429692"/>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000000"/>
                </a:solidFill>
                <a:effectLst>
                  <a:outerShdw blurRad="38100" dist="38100" dir="2700000" rotWithShape="0">
                    <a:srgbClr val="DDDDDD"/>
                  </a:outerShdw>
                </a:effectLst>
                <a:latin typeface="Comic Sans MS"/>
                <a:ea typeface="Comic Sans MS"/>
                <a:cs typeface="Comic Sans MS"/>
                <a:sym typeface="Comic Sans MS"/>
              </a:defRPr>
            </a:lvl1pPr>
          </a:lstStyle>
          <a:p>
            <a:r>
              <a:t>05</a:t>
            </a:r>
          </a:p>
        </p:txBody>
      </p:sp>
      <p:sp>
        <p:nvSpPr>
          <p:cNvPr id="4265" name="Text Box 163"/>
          <p:cNvSpPr txBox="1"/>
          <p:nvPr/>
        </p:nvSpPr>
        <p:spPr>
          <a:xfrm>
            <a:off x="271462" y="3918877"/>
            <a:ext cx="3271839" cy="585521"/>
          </a:xfrm>
          <a:prstGeom prst="rect">
            <a:avLst/>
          </a:prstGeom>
          <a:solidFill>
            <a:srgbClr val="023CCC"/>
          </a:solidFill>
          <a:ln w="57150">
            <a:solidFill>
              <a:srgbClr val="FFFF00"/>
            </a:solidFill>
            <a:miter/>
          </a:ln>
          <a:effectLst>
            <a:outerShdw blurRad="63500" dist="71842"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spcBef>
                <a:spcPts val="1400"/>
              </a:spcBef>
              <a:defRPr sz="2400" b="1">
                <a:solidFill>
                  <a:srgbClr val="FFFF00"/>
                </a:solidFill>
                <a:latin typeface="Comic Sans MS"/>
                <a:ea typeface="Comic Sans MS"/>
                <a:cs typeface="Comic Sans MS"/>
                <a:sym typeface="Comic Sans MS"/>
              </a:defRPr>
            </a:lvl1pPr>
          </a:lstStyle>
          <a:p>
            <a:r>
              <a:t>अध्ययन सहयोग #१८ </a:t>
            </a:r>
          </a:p>
        </p:txBody>
      </p:sp>
      <p:sp>
        <p:nvSpPr>
          <p:cNvPr id="4266" name="Text Box 5"/>
          <p:cNvSpPr txBox="1"/>
          <p:nvPr/>
        </p:nvSpPr>
        <p:spPr>
          <a:xfrm>
            <a:off x="8388423" y="39688"/>
            <a:ext cx="667107" cy="5054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4265"/>
                                        </p:tgtEl>
                                        <p:attrNameLst>
                                          <p:attrName>style.visibility</p:attrName>
                                        </p:attrNameLst>
                                      </p:cBhvr>
                                      <p:to>
                                        <p:strVal val="visible"/>
                                      </p:to>
                                    </p:set>
                                    <p:anim calcmode="lin" valueType="num">
                                      <p:cBhvr>
                                        <p:cTn id="7" dur="500" fill="hold"/>
                                        <p:tgtEl>
                                          <p:spTgt spid="4265"/>
                                        </p:tgtEl>
                                        <p:attrNameLst>
                                          <p:attrName>ppt_w</p:attrName>
                                        </p:attrNameLst>
                                      </p:cBhvr>
                                      <p:tavLst>
                                        <p:tav tm="0" fmla="#ppt_w*sin(2.5*pi*$)">
                                          <p:val>
                                            <p:fltVal val="0"/>
                                          </p:val>
                                        </p:tav>
                                        <p:tav tm="100000">
                                          <p:val>
                                            <p:fltVal val="1"/>
                                          </p:val>
                                        </p:tav>
                                      </p:tavLst>
                                    </p:anim>
                                    <p:anim calcmode="lin" valueType="num">
                                      <p:cBhvr>
                                        <p:cTn id="8" dur="500" fill="hold"/>
                                        <p:tgtEl>
                                          <p:spTgt spid="42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5"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 name="Rectangle 2"/>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271" name="Rectangle 3"/>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272" name="Rectangle 4"/>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273" name="Rectangle 5"/>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274" name="Rectangle 6"/>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275" name="Rectangle 7"/>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276" name="Rectangle 8"/>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277" name="Rectangle 9"/>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278" name="Oval 11"/>
          <p:cNvSpPr/>
          <p:nvPr/>
        </p:nvSpPr>
        <p:spPr>
          <a:xfrm>
            <a:off x="4967287" y="1203325"/>
            <a:ext cx="1050927" cy="1787526"/>
          </a:xfrm>
          <a:prstGeom prst="ellipse">
            <a:avLst/>
          </a:prstGeom>
          <a:ln w="76200">
            <a:solidFill>
              <a:srgbClr val="0BFF0B"/>
            </a:solidFill>
          </a:ln>
          <a:effectLst>
            <a:outerShdw blurRad="63500" dist="10776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grpSp>
        <p:nvGrpSpPr>
          <p:cNvPr id="4285" name="Group 20"/>
          <p:cNvGrpSpPr/>
          <p:nvPr/>
        </p:nvGrpSpPr>
        <p:grpSpPr>
          <a:xfrm>
            <a:off x="1555750" y="3711574"/>
            <a:ext cx="5578475" cy="1807211"/>
            <a:chOff x="0" y="0"/>
            <a:chExt cx="5578475" cy="1807209"/>
          </a:xfrm>
        </p:grpSpPr>
        <p:grpSp>
          <p:nvGrpSpPr>
            <p:cNvPr id="4283" name="Group 21"/>
            <p:cNvGrpSpPr/>
            <p:nvPr/>
          </p:nvGrpSpPr>
          <p:grpSpPr>
            <a:xfrm>
              <a:off x="0" y="-1"/>
              <a:ext cx="5578475" cy="1369061"/>
              <a:chOff x="0" y="0"/>
              <a:chExt cx="5578475" cy="1369059"/>
            </a:xfrm>
          </p:grpSpPr>
          <p:grpSp>
            <p:nvGrpSpPr>
              <p:cNvPr id="4281" name="Group 22"/>
              <p:cNvGrpSpPr/>
              <p:nvPr/>
            </p:nvGrpSpPr>
            <p:grpSpPr>
              <a:xfrm>
                <a:off x="0" y="339725"/>
                <a:ext cx="5578475" cy="928688"/>
                <a:chOff x="0" y="0"/>
                <a:chExt cx="5578475" cy="928687"/>
              </a:xfrm>
            </p:grpSpPr>
            <p:sp>
              <p:nvSpPr>
                <p:cNvPr id="4279" name="AutoShape 23"/>
                <p:cNvSpPr/>
                <p:nvPr/>
              </p:nvSpPr>
              <p:spPr>
                <a:xfrm>
                  <a:off x="3295650" y="500062"/>
                  <a:ext cx="2282825" cy="428626"/>
                </a:xfrm>
                <a:prstGeom prst="rightArrow">
                  <a:avLst>
                    <a:gd name="adj1" fmla="val 50000"/>
                    <a:gd name="adj2" fmla="val 133148"/>
                  </a:avLst>
                </a:prstGeom>
                <a:solidFill>
                  <a:srgbClr val="E81034"/>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80" name="AutoShape 24"/>
                <p:cNvSpPr/>
                <p:nvPr/>
              </p:nvSpPr>
              <p:spPr>
                <a:xfrm>
                  <a:off x="0" y="-1"/>
                  <a:ext cx="3040063" cy="498477"/>
                </a:xfrm>
                <a:prstGeom prst="leftArrow">
                  <a:avLst>
                    <a:gd name="adj1" fmla="val 50000"/>
                    <a:gd name="adj2" fmla="val 152468"/>
                  </a:avLst>
                </a:prstGeom>
                <a:solidFill>
                  <a:srgbClr val="28FD53"/>
                </a:solidFill>
                <a:ln w="12700" cap="flat">
                  <a:solidFill>
                    <a:srgbClr val="000000"/>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sp>
            <p:nvSpPr>
              <p:cNvPr id="4282" name="Rectangle 25"/>
              <p:cNvSpPr txBox="1"/>
              <p:nvPr/>
            </p:nvSpPr>
            <p:spPr>
              <a:xfrm>
                <a:off x="1782762" y="0"/>
                <a:ext cx="817563" cy="1369060"/>
              </a:xfrm>
              <a:prstGeom prst="rect">
                <a:avLst/>
              </a:prstGeom>
              <a:noFill/>
              <a:ln w="12700" cap="flat">
                <a:noFill/>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4300"/>
                  </a:spcBef>
                  <a:defRPr sz="7200" b="1">
                    <a:solidFill>
                      <a:srgbClr val="FFFF00"/>
                    </a:solidFill>
                    <a:latin typeface="Times"/>
                    <a:ea typeface="Times"/>
                    <a:cs typeface="Times"/>
                    <a:sym typeface="Times"/>
                  </a:defRPr>
                </a:lvl1pPr>
              </a:lstStyle>
              <a:p>
                <a:r>
                  <a:t>४</a:t>
                </a:r>
              </a:p>
            </p:txBody>
          </p:sp>
        </p:grpSp>
        <p:sp>
          <p:nvSpPr>
            <p:cNvPr id="4284" name="Rectangle 26"/>
            <p:cNvSpPr txBox="1"/>
            <p:nvPr/>
          </p:nvSpPr>
          <p:spPr>
            <a:xfrm>
              <a:off x="3919537" y="438150"/>
              <a:ext cx="817563" cy="1369060"/>
            </a:xfrm>
            <a:prstGeom prst="rect">
              <a:avLst/>
            </a:prstGeom>
            <a:noFill/>
            <a:ln w="12700" cap="flat">
              <a:noFill/>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4300"/>
                </a:spcBef>
                <a:defRPr sz="7200" b="1">
                  <a:solidFill>
                    <a:srgbClr val="FFFF00"/>
                  </a:solidFill>
                  <a:latin typeface="Times"/>
                  <a:ea typeface="Times"/>
                  <a:cs typeface="Times"/>
                  <a:sym typeface="Times"/>
                </a:defRPr>
              </a:lvl1pPr>
            </a:lstStyle>
            <a:p>
              <a:r>
                <a:t>४</a:t>
              </a:r>
            </a:p>
          </p:txBody>
        </p:sp>
      </p:grpSp>
      <p:sp>
        <p:nvSpPr>
          <p:cNvPr id="4286" name="Rectangle 37"/>
          <p:cNvSpPr/>
          <p:nvPr/>
        </p:nvSpPr>
        <p:spPr>
          <a:xfrm rot="1518301">
            <a:off x="4810125" y="2973388"/>
            <a:ext cx="184150" cy="2347912"/>
          </a:xfrm>
          <a:prstGeom prst="rect">
            <a:avLst/>
          </a:prstGeom>
          <a:blipFill>
            <a:blip r:embed="rId3"/>
          </a:blipFill>
          <a:ln w="57150">
            <a:solidFill>
              <a:srgbClr val="E81034"/>
            </a:solidFill>
            <a:miter/>
          </a:ln>
        </p:spPr>
        <p:txBody>
          <a:bodyPr lIns="45719" rIns="45719" anchor="ctr"/>
          <a:lstStyle/>
          <a:p>
            <a:pPr>
              <a:defRPr sz="3600">
                <a:solidFill>
                  <a:srgbClr val="000000"/>
                </a:solidFill>
                <a:latin typeface="Comic Sans MS"/>
                <a:ea typeface="Comic Sans MS"/>
                <a:cs typeface="Comic Sans MS"/>
                <a:sym typeface="Comic Sans MS"/>
              </a:defRPr>
            </a:pPr>
            <a:endParaRPr/>
          </a:p>
        </p:txBody>
      </p:sp>
      <p:grpSp>
        <p:nvGrpSpPr>
          <p:cNvPr id="4290" name="Group 41"/>
          <p:cNvGrpSpPr/>
          <p:nvPr/>
        </p:nvGrpSpPr>
        <p:grpSpPr>
          <a:xfrm>
            <a:off x="5470524" y="588962"/>
            <a:ext cx="687390" cy="958851"/>
            <a:chOff x="0" y="0"/>
            <a:chExt cx="687388" cy="958850"/>
          </a:xfrm>
        </p:grpSpPr>
        <p:sp>
          <p:nvSpPr>
            <p:cNvPr id="4287" name="Rectangle 42"/>
            <p:cNvSpPr/>
            <p:nvPr/>
          </p:nvSpPr>
          <p:spPr>
            <a:xfrm>
              <a:off x="250825" y="0"/>
              <a:ext cx="182563" cy="958850"/>
            </a:xfrm>
            <a:prstGeom prst="rect">
              <a:avLst/>
            </a:prstGeom>
            <a:solidFill>
              <a:srgbClr val="FFFFFF"/>
            </a:solidFill>
            <a:ln w="38100" cap="flat">
              <a:solidFill>
                <a:srgbClr val="E81034"/>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88" name="Rectangle 43"/>
            <p:cNvSpPr/>
            <p:nvPr/>
          </p:nvSpPr>
          <p:spPr>
            <a:xfrm>
              <a:off x="-1" y="165100"/>
              <a:ext cx="687390" cy="174625"/>
            </a:xfrm>
            <a:prstGeom prst="rect">
              <a:avLst/>
            </a:prstGeom>
            <a:solidFill>
              <a:srgbClr val="FFFFFF"/>
            </a:solidFill>
            <a:ln w="38100" cap="flat">
              <a:solidFill>
                <a:srgbClr val="E81034"/>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289" name="Rectangle 44"/>
            <p:cNvSpPr/>
            <p:nvPr/>
          </p:nvSpPr>
          <p:spPr>
            <a:xfrm>
              <a:off x="274637" y="103187"/>
              <a:ext cx="134938" cy="33655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grpSp>
      <p:sp>
        <p:nvSpPr>
          <p:cNvPr id="4291" name="Text Box 61"/>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292" name="Text Box 62"/>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293" name="Text Box 63"/>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294" name="Text Box 66"/>
          <p:cNvSpPr txBox="1"/>
          <p:nvPr/>
        </p:nvSpPr>
        <p:spPr>
          <a:xfrm>
            <a:off x="8580437" y="6366827"/>
            <a:ext cx="215901"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५</a:t>
            </a:r>
          </a:p>
        </p:txBody>
      </p:sp>
      <p:sp>
        <p:nvSpPr>
          <p:cNvPr id="4295" name="Rectangle 67"/>
          <p:cNvSpPr txBox="1"/>
          <p:nvPr/>
        </p:nvSpPr>
        <p:spPr>
          <a:xfrm>
            <a:off x="8131766" y="6426517"/>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06</a:t>
            </a:r>
          </a:p>
        </p:txBody>
      </p:sp>
      <p:sp>
        <p:nvSpPr>
          <p:cNvPr id="4296"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297"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4270"/>
                                        </p:tgtEl>
                                        <p:attrNameLst>
                                          <p:attrName>style.visibility</p:attrName>
                                        </p:attrNameLst>
                                      </p:cBhvr>
                                      <p:to>
                                        <p:strVal val="visible"/>
                                      </p:to>
                                    </p:set>
                                    <p:anim calcmode="lin" valueType="num">
                                      <p:cBhvr>
                                        <p:cTn id="7" dur="500" fill="hold"/>
                                        <p:tgtEl>
                                          <p:spTgt spid="4270"/>
                                        </p:tgtEl>
                                        <p:attrNameLst>
                                          <p:attrName>ppt_w</p:attrName>
                                        </p:attrNameLst>
                                      </p:cBhvr>
                                      <p:tavLst>
                                        <p:tav tm="0">
                                          <p:val>
                                            <p:strVal val="4*#ppt_w"/>
                                          </p:val>
                                        </p:tav>
                                        <p:tav tm="100000">
                                          <p:val>
                                            <p:strVal val="#ppt_w"/>
                                          </p:val>
                                        </p:tav>
                                      </p:tavLst>
                                    </p:anim>
                                    <p:anim calcmode="lin" valueType="num">
                                      <p:cBhvr>
                                        <p:cTn id="8" dur="500" fill="hold"/>
                                        <p:tgtEl>
                                          <p:spTgt spid="427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grpId="2" nodeType="afterEffect">
                                  <p:stCondLst>
                                    <p:cond delay="0"/>
                                  </p:stCondLst>
                                  <p:iterate>
                                    <p:tmAbs val="0"/>
                                  </p:iterate>
                                  <p:childTnLst>
                                    <p:set>
                                      <p:cBhvr>
                                        <p:cTn id="11" fill="hold"/>
                                        <p:tgtEl>
                                          <p:spTgt spid="4271"/>
                                        </p:tgtEl>
                                        <p:attrNameLst>
                                          <p:attrName>style.visibility</p:attrName>
                                        </p:attrNameLst>
                                      </p:cBhvr>
                                      <p:to>
                                        <p:strVal val="visible"/>
                                      </p:to>
                                    </p:set>
                                    <p:anim calcmode="lin" valueType="num">
                                      <p:cBhvr>
                                        <p:cTn id="12" dur="500" fill="hold"/>
                                        <p:tgtEl>
                                          <p:spTgt spid="4271"/>
                                        </p:tgtEl>
                                        <p:attrNameLst>
                                          <p:attrName>ppt_w</p:attrName>
                                        </p:attrNameLst>
                                      </p:cBhvr>
                                      <p:tavLst>
                                        <p:tav tm="0">
                                          <p:val>
                                            <p:strVal val="4*#ppt_w"/>
                                          </p:val>
                                        </p:tav>
                                        <p:tav tm="100000">
                                          <p:val>
                                            <p:strVal val="#ppt_w"/>
                                          </p:val>
                                        </p:tav>
                                      </p:tavLst>
                                    </p:anim>
                                    <p:anim calcmode="lin" valueType="num">
                                      <p:cBhvr>
                                        <p:cTn id="13" dur="500" fill="hold"/>
                                        <p:tgtEl>
                                          <p:spTgt spid="4271"/>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32" fill="hold" grpId="3" nodeType="afterEffect">
                                  <p:stCondLst>
                                    <p:cond delay="0"/>
                                  </p:stCondLst>
                                  <p:iterate>
                                    <p:tmAbs val="0"/>
                                  </p:iterate>
                                  <p:childTnLst>
                                    <p:set>
                                      <p:cBhvr>
                                        <p:cTn id="16" fill="hold"/>
                                        <p:tgtEl>
                                          <p:spTgt spid="4272"/>
                                        </p:tgtEl>
                                        <p:attrNameLst>
                                          <p:attrName>style.visibility</p:attrName>
                                        </p:attrNameLst>
                                      </p:cBhvr>
                                      <p:to>
                                        <p:strVal val="visible"/>
                                      </p:to>
                                    </p:set>
                                    <p:anim calcmode="lin" valueType="num">
                                      <p:cBhvr>
                                        <p:cTn id="17" dur="500" fill="hold"/>
                                        <p:tgtEl>
                                          <p:spTgt spid="4272"/>
                                        </p:tgtEl>
                                        <p:attrNameLst>
                                          <p:attrName>ppt_w</p:attrName>
                                        </p:attrNameLst>
                                      </p:cBhvr>
                                      <p:tavLst>
                                        <p:tav tm="0">
                                          <p:val>
                                            <p:strVal val="4*#ppt_w"/>
                                          </p:val>
                                        </p:tav>
                                        <p:tav tm="100000">
                                          <p:val>
                                            <p:strVal val="#ppt_w"/>
                                          </p:val>
                                        </p:tav>
                                      </p:tavLst>
                                    </p:anim>
                                    <p:anim calcmode="lin" valueType="num">
                                      <p:cBhvr>
                                        <p:cTn id="18" dur="500" fill="hold"/>
                                        <p:tgtEl>
                                          <p:spTgt spid="4272"/>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3" presetClass="entr" presetSubtype="32" fill="hold" grpId="4" nodeType="afterEffect">
                                  <p:stCondLst>
                                    <p:cond delay="0"/>
                                  </p:stCondLst>
                                  <p:iterate>
                                    <p:tmAbs val="0"/>
                                  </p:iterate>
                                  <p:childTnLst>
                                    <p:set>
                                      <p:cBhvr>
                                        <p:cTn id="21" fill="hold"/>
                                        <p:tgtEl>
                                          <p:spTgt spid="4273"/>
                                        </p:tgtEl>
                                        <p:attrNameLst>
                                          <p:attrName>style.visibility</p:attrName>
                                        </p:attrNameLst>
                                      </p:cBhvr>
                                      <p:to>
                                        <p:strVal val="visible"/>
                                      </p:to>
                                    </p:set>
                                    <p:anim calcmode="lin" valueType="num">
                                      <p:cBhvr>
                                        <p:cTn id="22" dur="500" fill="hold"/>
                                        <p:tgtEl>
                                          <p:spTgt spid="4273"/>
                                        </p:tgtEl>
                                        <p:attrNameLst>
                                          <p:attrName>ppt_w</p:attrName>
                                        </p:attrNameLst>
                                      </p:cBhvr>
                                      <p:tavLst>
                                        <p:tav tm="0">
                                          <p:val>
                                            <p:strVal val="4*#ppt_w"/>
                                          </p:val>
                                        </p:tav>
                                        <p:tav tm="100000">
                                          <p:val>
                                            <p:strVal val="#ppt_w"/>
                                          </p:val>
                                        </p:tav>
                                      </p:tavLst>
                                    </p:anim>
                                    <p:anim calcmode="lin" valueType="num">
                                      <p:cBhvr>
                                        <p:cTn id="23" dur="500" fill="hold"/>
                                        <p:tgtEl>
                                          <p:spTgt spid="4273"/>
                                        </p:tgtEl>
                                        <p:attrNameLst>
                                          <p:attrName>ppt_h</p:attrName>
                                        </p:attrNameLst>
                                      </p:cBhvr>
                                      <p:tavLst>
                                        <p:tav tm="0">
                                          <p:val>
                                            <p:strVal val="4*#ppt_h"/>
                                          </p:val>
                                        </p:tav>
                                        <p:tav tm="100000">
                                          <p:val>
                                            <p:strVal val="#ppt_h"/>
                                          </p:val>
                                        </p:tav>
                                      </p:tavLst>
                                    </p:anim>
                                  </p:childTnLst>
                                </p:cTn>
                              </p:par>
                            </p:childTnLst>
                          </p:cTn>
                        </p:par>
                        <p:par>
                          <p:cTn id="24" fill="hold">
                            <p:stCondLst>
                              <p:cond delay="2000"/>
                            </p:stCondLst>
                            <p:childTnLst>
                              <p:par>
                                <p:cTn id="25" presetID="23" presetClass="entr" presetSubtype="32" fill="hold" grpId="5" nodeType="afterEffect">
                                  <p:stCondLst>
                                    <p:cond delay="0"/>
                                  </p:stCondLst>
                                  <p:iterate>
                                    <p:tmAbs val="0"/>
                                  </p:iterate>
                                  <p:childTnLst>
                                    <p:set>
                                      <p:cBhvr>
                                        <p:cTn id="26" fill="hold"/>
                                        <p:tgtEl>
                                          <p:spTgt spid="4274"/>
                                        </p:tgtEl>
                                        <p:attrNameLst>
                                          <p:attrName>style.visibility</p:attrName>
                                        </p:attrNameLst>
                                      </p:cBhvr>
                                      <p:to>
                                        <p:strVal val="visible"/>
                                      </p:to>
                                    </p:set>
                                    <p:anim calcmode="lin" valueType="num">
                                      <p:cBhvr>
                                        <p:cTn id="27" dur="500" fill="hold"/>
                                        <p:tgtEl>
                                          <p:spTgt spid="4274"/>
                                        </p:tgtEl>
                                        <p:attrNameLst>
                                          <p:attrName>ppt_w</p:attrName>
                                        </p:attrNameLst>
                                      </p:cBhvr>
                                      <p:tavLst>
                                        <p:tav tm="0">
                                          <p:val>
                                            <p:strVal val="4*#ppt_w"/>
                                          </p:val>
                                        </p:tav>
                                        <p:tav tm="100000">
                                          <p:val>
                                            <p:strVal val="#ppt_w"/>
                                          </p:val>
                                        </p:tav>
                                      </p:tavLst>
                                    </p:anim>
                                    <p:anim calcmode="lin" valueType="num">
                                      <p:cBhvr>
                                        <p:cTn id="28" dur="500" fill="hold"/>
                                        <p:tgtEl>
                                          <p:spTgt spid="4274"/>
                                        </p:tgtEl>
                                        <p:attrNameLst>
                                          <p:attrName>ppt_h</p:attrName>
                                        </p:attrNameLst>
                                      </p:cBhvr>
                                      <p:tavLst>
                                        <p:tav tm="0">
                                          <p:val>
                                            <p:strVal val="4*#ppt_h"/>
                                          </p:val>
                                        </p:tav>
                                        <p:tav tm="100000">
                                          <p:val>
                                            <p:strVal val="#ppt_h"/>
                                          </p:val>
                                        </p:tav>
                                      </p:tavLst>
                                    </p:anim>
                                  </p:childTnLst>
                                </p:cTn>
                              </p:par>
                            </p:childTnLst>
                          </p:cTn>
                        </p:par>
                        <p:par>
                          <p:cTn id="29" fill="hold">
                            <p:stCondLst>
                              <p:cond delay="2500"/>
                            </p:stCondLst>
                            <p:childTnLst>
                              <p:par>
                                <p:cTn id="30" presetID="23" presetClass="entr" presetSubtype="32" fill="hold" grpId="6" nodeType="afterEffect">
                                  <p:stCondLst>
                                    <p:cond delay="0"/>
                                  </p:stCondLst>
                                  <p:iterate>
                                    <p:tmAbs val="0"/>
                                  </p:iterate>
                                  <p:childTnLst>
                                    <p:set>
                                      <p:cBhvr>
                                        <p:cTn id="31" fill="hold"/>
                                        <p:tgtEl>
                                          <p:spTgt spid="4275"/>
                                        </p:tgtEl>
                                        <p:attrNameLst>
                                          <p:attrName>style.visibility</p:attrName>
                                        </p:attrNameLst>
                                      </p:cBhvr>
                                      <p:to>
                                        <p:strVal val="visible"/>
                                      </p:to>
                                    </p:set>
                                    <p:anim calcmode="lin" valueType="num">
                                      <p:cBhvr>
                                        <p:cTn id="32" dur="500" fill="hold"/>
                                        <p:tgtEl>
                                          <p:spTgt spid="4275"/>
                                        </p:tgtEl>
                                        <p:attrNameLst>
                                          <p:attrName>ppt_w</p:attrName>
                                        </p:attrNameLst>
                                      </p:cBhvr>
                                      <p:tavLst>
                                        <p:tav tm="0">
                                          <p:val>
                                            <p:strVal val="4*#ppt_w"/>
                                          </p:val>
                                        </p:tav>
                                        <p:tav tm="100000">
                                          <p:val>
                                            <p:strVal val="#ppt_w"/>
                                          </p:val>
                                        </p:tav>
                                      </p:tavLst>
                                    </p:anim>
                                    <p:anim calcmode="lin" valueType="num">
                                      <p:cBhvr>
                                        <p:cTn id="33" dur="500" fill="hold"/>
                                        <p:tgtEl>
                                          <p:spTgt spid="4275"/>
                                        </p:tgtEl>
                                        <p:attrNameLst>
                                          <p:attrName>ppt_h</p:attrName>
                                        </p:attrNameLst>
                                      </p:cBhvr>
                                      <p:tavLst>
                                        <p:tav tm="0">
                                          <p:val>
                                            <p:strVal val="4*#ppt_h"/>
                                          </p:val>
                                        </p:tav>
                                        <p:tav tm="100000">
                                          <p:val>
                                            <p:strVal val="#ppt_h"/>
                                          </p:val>
                                        </p:tav>
                                      </p:tavLst>
                                    </p:anim>
                                  </p:childTnLst>
                                </p:cTn>
                              </p:par>
                            </p:childTnLst>
                          </p:cTn>
                        </p:par>
                        <p:par>
                          <p:cTn id="34" fill="hold">
                            <p:stCondLst>
                              <p:cond delay="3000"/>
                            </p:stCondLst>
                            <p:childTnLst>
                              <p:par>
                                <p:cTn id="35" presetID="23" presetClass="entr" presetSubtype="32" fill="hold" grpId="7" nodeType="afterEffect">
                                  <p:stCondLst>
                                    <p:cond delay="0"/>
                                  </p:stCondLst>
                                  <p:iterate>
                                    <p:tmAbs val="0"/>
                                  </p:iterate>
                                  <p:childTnLst>
                                    <p:set>
                                      <p:cBhvr>
                                        <p:cTn id="36" fill="hold"/>
                                        <p:tgtEl>
                                          <p:spTgt spid="4276"/>
                                        </p:tgtEl>
                                        <p:attrNameLst>
                                          <p:attrName>style.visibility</p:attrName>
                                        </p:attrNameLst>
                                      </p:cBhvr>
                                      <p:to>
                                        <p:strVal val="visible"/>
                                      </p:to>
                                    </p:set>
                                    <p:anim calcmode="lin" valueType="num">
                                      <p:cBhvr>
                                        <p:cTn id="37" dur="500" fill="hold"/>
                                        <p:tgtEl>
                                          <p:spTgt spid="4276"/>
                                        </p:tgtEl>
                                        <p:attrNameLst>
                                          <p:attrName>ppt_w</p:attrName>
                                        </p:attrNameLst>
                                      </p:cBhvr>
                                      <p:tavLst>
                                        <p:tav tm="0">
                                          <p:val>
                                            <p:strVal val="4*#ppt_w"/>
                                          </p:val>
                                        </p:tav>
                                        <p:tav tm="100000">
                                          <p:val>
                                            <p:strVal val="#ppt_w"/>
                                          </p:val>
                                        </p:tav>
                                      </p:tavLst>
                                    </p:anim>
                                    <p:anim calcmode="lin" valueType="num">
                                      <p:cBhvr>
                                        <p:cTn id="38" dur="500" fill="hold"/>
                                        <p:tgtEl>
                                          <p:spTgt spid="4276"/>
                                        </p:tgtEl>
                                        <p:attrNameLst>
                                          <p:attrName>ppt_h</p:attrName>
                                        </p:attrNameLst>
                                      </p:cBhvr>
                                      <p:tavLst>
                                        <p:tav tm="0">
                                          <p:val>
                                            <p:strVal val="4*#ppt_h"/>
                                          </p:val>
                                        </p:tav>
                                        <p:tav tm="100000">
                                          <p:val>
                                            <p:strVal val="#ppt_h"/>
                                          </p:val>
                                        </p:tav>
                                      </p:tavLst>
                                    </p:anim>
                                  </p:childTnLst>
                                </p:cTn>
                              </p:par>
                            </p:childTnLst>
                          </p:cTn>
                        </p:par>
                        <p:par>
                          <p:cTn id="39" fill="hold">
                            <p:stCondLst>
                              <p:cond delay="3500"/>
                            </p:stCondLst>
                            <p:childTnLst>
                              <p:par>
                                <p:cTn id="40" presetID="23" presetClass="entr" presetSubtype="32" fill="hold" grpId="8" nodeType="afterEffect">
                                  <p:stCondLst>
                                    <p:cond delay="0"/>
                                  </p:stCondLst>
                                  <p:iterate>
                                    <p:tmAbs val="0"/>
                                  </p:iterate>
                                  <p:childTnLst>
                                    <p:set>
                                      <p:cBhvr>
                                        <p:cTn id="41" fill="hold"/>
                                        <p:tgtEl>
                                          <p:spTgt spid="4277"/>
                                        </p:tgtEl>
                                        <p:attrNameLst>
                                          <p:attrName>style.visibility</p:attrName>
                                        </p:attrNameLst>
                                      </p:cBhvr>
                                      <p:to>
                                        <p:strVal val="visible"/>
                                      </p:to>
                                    </p:set>
                                    <p:anim calcmode="lin" valueType="num">
                                      <p:cBhvr>
                                        <p:cTn id="42" dur="500" fill="hold"/>
                                        <p:tgtEl>
                                          <p:spTgt spid="4277"/>
                                        </p:tgtEl>
                                        <p:attrNameLst>
                                          <p:attrName>ppt_w</p:attrName>
                                        </p:attrNameLst>
                                      </p:cBhvr>
                                      <p:tavLst>
                                        <p:tav tm="0">
                                          <p:val>
                                            <p:strVal val="4*#ppt_w"/>
                                          </p:val>
                                        </p:tav>
                                        <p:tav tm="100000">
                                          <p:val>
                                            <p:strVal val="#ppt_w"/>
                                          </p:val>
                                        </p:tav>
                                      </p:tavLst>
                                    </p:anim>
                                    <p:anim calcmode="lin" valueType="num">
                                      <p:cBhvr>
                                        <p:cTn id="43" dur="500" fill="hold"/>
                                        <p:tgtEl>
                                          <p:spTgt spid="4277"/>
                                        </p:tgtEl>
                                        <p:attrNameLst>
                                          <p:attrName>ppt_h</p:attrName>
                                        </p:attrNameLst>
                                      </p:cBhvr>
                                      <p:tavLst>
                                        <p:tav tm="0">
                                          <p:val>
                                            <p:strVal val="4*#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9" nodeType="clickEffect">
                                  <p:stCondLst>
                                    <p:cond delay="0"/>
                                  </p:stCondLst>
                                  <p:iterate>
                                    <p:tmAbs val="0"/>
                                  </p:iterate>
                                  <p:childTnLst>
                                    <p:set>
                                      <p:cBhvr>
                                        <p:cTn id="47" fill="hold"/>
                                        <p:tgtEl>
                                          <p:spTgt spid="4286"/>
                                        </p:tgtEl>
                                        <p:attrNameLst>
                                          <p:attrName>style.visibility</p:attrName>
                                        </p:attrNameLst>
                                      </p:cBhvr>
                                      <p:to>
                                        <p:strVal val="visible"/>
                                      </p:to>
                                    </p:set>
                                    <p:animEffect transition="in" filter="wipe(up)">
                                      <p:cBhvr>
                                        <p:cTn id="48" dur="500"/>
                                        <p:tgtEl>
                                          <p:spTgt spid="4286"/>
                                        </p:tgtEl>
                                      </p:cBhvr>
                                    </p:animEffect>
                                  </p:childTnLst>
                                </p:cTn>
                              </p:par>
                            </p:childTnLst>
                          </p:cTn>
                        </p:par>
                        <p:par>
                          <p:cTn id="49" fill="hold">
                            <p:stCondLst>
                              <p:cond delay="500"/>
                            </p:stCondLst>
                            <p:childTnLst>
                              <p:par>
                                <p:cTn id="50" presetID="2" presetClass="entr" presetSubtype="4" fill="hold" grpId="10" nodeType="afterEffect">
                                  <p:stCondLst>
                                    <p:cond delay="0"/>
                                  </p:stCondLst>
                                  <p:iterate>
                                    <p:tmAbs val="0"/>
                                  </p:iterate>
                                  <p:childTnLst>
                                    <p:set>
                                      <p:cBhvr>
                                        <p:cTn id="51" fill="hold"/>
                                        <p:tgtEl>
                                          <p:spTgt spid="4278"/>
                                        </p:tgtEl>
                                        <p:attrNameLst>
                                          <p:attrName>style.visibility</p:attrName>
                                        </p:attrNameLst>
                                      </p:cBhvr>
                                      <p:to>
                                        <p:strVal val="visible"/>
                                      </p:to>
                                    </p:set>
                                    <p:anim calcmode="lin" valueType="num">
                                      <p:cBhvr>
                                        <p:cTn id="52" dur="500" fill="hold"/>
                                        <p:tgtEl>
                                          <p:spTgt spid="4278"/>
                                        </p:tgtEl>
                                        <p:attrNameLst>
                                          <p:attrName>ppt_x</p:attrName>
                                        </p:attrNameLst>
                                      </p:cBhvr>
                                      <p:tavLst>
                                        <p:tav tm="0">
                                          <p:val>
                                            <p:strVal val="#ppt_x"/>
                                          </p:val>
                                        </p:tav>
                                        <p:tav tm="100000">
                                          <p:val>
                                            <p:strVal val="#ppt_x"/>
                                          </p:val>
                                        </p:tav>
                                      </p:tavLst>
                                    </p:anim>
                                    <p:anim calcmode="lin" valueType="num">
                                      <p:cBhvr>
                                        <p:cTn id="53" dur="500" fill="hold"/>
                                        <p:tgtEl>
                                          <p:spTgt spid="427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11" nodeType="clickEffect">
                                  <p:stCondLst>
                                    <p:cond delay="0"/>
                                  </p:stCondLst>
                                  <p:iterate>
                                    <p:tmAbs val="0"/>
                                  </p:iterate>
                                  <p:childTnLst>
                                    <p:set>
                                      <p:cBhvr>
                                        <p:cTn id="57" fill="hold"/>
                                        <p:tgtEl>
                                          <p:spTgt spid="4285"/>
                                        </p:tgtEl>
                                        <p:attrNameLst>
                                          <p:attrName>style.visibility</p:attrName>
                                        </p:attrNameLst>
                                      </p:cBhvr>
                                      <p:to>
                                        <p:strVal val="visible"/>
                                      </p:to>
                                    </p:set>
                                    <p:anim calcmode="lin" valueType="num">
                                      <p:cBhvr>
                                        <p:cTn id="58" dur="500" fill="hold"/>
                                        <p:tgtEl>
                                          <p:spTgt spid="4285"/>
                                        </p:tgtEl>
                                        <p:attrNameLst>
                                          <p:attrName>ppt_x</p:attrName>
                                        </p:attrNameLst>
                                      </p:cBhvr>
                                      <p:tavLst>
                                        <p:tav tm="0">
                                          <p:val>
                                            <p:strVal val="#ppt_x"/>
                                          </p:val>
                                        </p:tav>
                                        <p:tav tm="100000">
                                          <p:val>
                                            <p:strVal val="#ppt_x"/>
                                          </p:val>
                                        </p:tav>
                                      </p:tavLst>
                                    </p:anim>
                                    <p:anim calcmode="lin" valueType="num">
                                      <p:cBhvr>
                                        <p:cTn id="59" dur="500" fill="hold"/>
                                        <p:tgtEl>
                                          <p:spTgt spid="428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32" fill="hold" grpId="12" nodeType="clickEffect">
                                  <p:stCondLst>
                                    <p:cond delay="0"/>
                                  </p:stCondLst>
                                  <p:iterate>
                                    <p:tmAbs val="0"/>
                                  </p:iterate>
                                  <p:childTnLst>
                                    <p:set>
                                      <p:cBhvr>
                                        <p:cTn id="63" fill="hold"/>
                                        <p:tgtEl>
                                          <p:spTgt spid="4290"/>
                                        </p:tgtEl>
                                        <p:attrNameLst>
                                          <p:attrName>style.visibility</p:attrName>
                                        </p:attrNameLst>
                                      </p:cBhvr>
                                      <p:to>
                                        <p:strVal val="visible"/>
                                      </p:to>
                                    </p:set>
                                    <p:anim calcmode="lin" valueType="num">
                                      <p:cBhvr>
                                        <p:cTn id="64" dur="500" fill="hold"/>
                                        <p:tgtEl>
                                          <p:spTgt spid="4290"/>
                                        </p:tgtEl>
                                        <p:attrNameLst>
                                          <p:attrName>ppt_w</p:attrName>
                                        </p:attrNameLst>
                                      </p:cBhvr>
                                      <p:tavLst>
                                        <p:tav tm="0">
                                          <p:val>
                                            <p:strVal val="4*#ppt_w"/>
                                          </p:val>
                                        </p:tav>
                                        <p:tav tm="100000">
                                          <p:val>
                                            <p:strVal val="#ppt_w"/>
                                          </p:val>
                                        </p:tav>
                                      </p:tavLst>
                                    </p:anim>
                                    <p:anim calcmode="lin" valueType="num">
                                      <p:cBhvr>
                                        <p:cTn id="65" dur="500" fill="hold"/>
                                        <p:tgtEl>
                                          <p:spTgt spid="4290"/>
                                        </p:tgtEl>
                                        <p:attrNameLst>
                                          <p:attrName>ppt_h</p:attrName>
                                        </p:attrNameLst>
                                      </p:cBhvr>
                                      <p:tavLst>
                                        <p:tav tm="0">
                                          <p:val>
                                            <p:strVal val="4*#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32" fill="hold" grpId="13" nodeType="clickEffect">
                                  <p:stCondLst>
                                    <p:cond delay="0"/>
                                  </p:stCondLst>
                                  <p:iterate>
                                    <p:tmAbs val="0"/>
                                  </p:iterate>
                                  <p:childTnLst>
                                    <p:set>
                                      <p:cBhvr>
                                        <p:cTn id="69" fill="hold"/>
                                        <p:tgtEl>
                                          <p:spTgt spid="4292"/>
                                        </p:tgtEl>
                                        <p:attrNameLst>
                                          <p:attrName>style.visibility</p:attrName>
                                        </p:attrNameLst>
                                      </p:cBhvr>
                                      <p:to>
                                        <p:strVal val="visible"/>
                                      </p:to>
                                    </p:set>
                                    <p:anim calcmode="lin" valueType="num">
                                      <p:cBhvr>
                                        <p:cTn id="70" dur="500" fill="hold"/>
                                        <p:tgtEl>
                                          <p:spTgt spid="4292"/>
                                        </p:tgtEl>
                                        <p:attrNameLst>
                                          <p:attrName>ppt_w</p:attrName>
                                        </p:attrNameLst>
                                      </p:cBhvr>
                                      <p:tavLst>
                                        <p:tav tm="0">
                                          <p:val>
                                            <p:strVal val="4*#ppt_w"/>
                                          </p:val>
                                        </p:tav>
                                        <p:tav tm="100000">
                                          <p:val>
                                            <p:strVal val="#ppt_w"/>
                                          </p:val>
                                        </p:tav>
                                      </p:tavLst>
                                    </p:anim>
                                    <p:anim calcmode="lin" valueType="num">
                                      <p:cBhvr>
                                        <p:cTn id="71" dur="500" fill="hold"/>
                                        <p:tgtEl>
                                          <p:spTgt spid="4292"/>
                                        </p:tgtEl>
                                        <p:attrNameLst>
                                          <p:attrName>ppt_h</p:attrName>
                                        </p:attrNameLst>
                                      </p:cBhvr>
                                      <p:tavLst>
                                        <p:tav tm="0">
                                          <p:val>
                                            <p:strVal val="4*#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32" fill="hold" grpId="14" nodeType="clickEffect">
                                  <p:stCondLst>
                                    <p:cond delay="0"/>
                                  </p:stCondLst>
                                  <p:iterate>
                                    <p:tmAbs val="0"/>
                                  </p:iterate>
                                  <p:childTnLst>
                                    <p:set>
                                      <p:cBhvr>
                                        <p:cTn id="75" fill="hold"/>
                                        <p:tgtEl>
                                          <p:spTgt spid="4293"/>
                                        </p:tgtEl>
                                        <p:attrNameLst>
                                          <p:attrName>style.visibility</p:attrName>
                                        </p:attrNameLst>
                                      </p:cBhvr>
                                      <p:to>
                                        <p:strVal val="visible"/>
                                      </p:to>
                                    </p:set>
                                    <p:anim calcmode="lin" valueType="num">
                                      <p:cBhvr>
                                        <p:cTn id="76" dur="500" fill="hold"/>
                                        <p:tgtEl>
                                          <p:spTgt spid="4293"/>
                                        </p:tgtEl>
                                        <p:attrNameLst>
                                          <p:attrName>ppt_w</p:attrName>
                                        </p:attrNameLst>
                                      </p:cBhvr>
                                      <p:tavLst>
                                        <p:tav tm="0">
                                          <p:val>
                                            <p:strVal val="4*#ppt_w"/>
                                          </p:val>
                                        </p:tav>
                                        <p:tav tm="100000">
                                          <p:val>
                                            <p:strVal val="#ppt_w"/>
                                          </p:val>
                                        </p:tav>
                                      </p:tavLst>
                                    </p:anim>
                                    <p:anim calcmode="lin" valueType="num">
                                      <p:cBhvr>
                                        <p:cTn id="77" dur="500" fill="hold"/>
                                        <p:tgtEl>
                                          <p:spTgt spid="4293"/>
                                        </p:tgtEl>
                                        <p:attrNameLst>
                                          <p:attrName>ppt_h</p:attrName>
                                        </p:attrNameLst>
                                      </p:cBhvr>
                                      <p:tavLst>
                                        <p:tav tm="0">
                                          <p:val>
                                            <p:strVal val="4*#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32" fill="hold" grpId="15" nodeType="clickEffect">
                                  <p:stCondLst>
                                    <p:cond delay="0"/>
                                  </p:stCondLst>
                                  <p:iterate>
                                    <p:tmAbs val="0"/>
                                  </p:iterate>
                                  <p:childTnLst>
                                    <p:set>
                                      <p:cBhvr>
                                        <p:cTn id="81" fill="hold"/>
                                        <p:tgtEl>
                                          <p:spTgt spid="4297"/>
                                        </p:tgtEl>
                                        <p:attrNameLst>
                                          <p:attrName>style.visibility</p:attrName>
                                        </p:attrNameLst>
                                      </p:cBhvr>
                                      <p:to>
                                        <p:strVal val="visible"/>
                                      </p:to>
                                    </p:set>
                                    <p:anim calcmode="lin" valueType="num">
                                      <p:cBhvr>
                                        <p:cTn id="82" dur="500" fill="hold"/>
                                        <p:tgtEl>
                                          <p:spTgt spid="4297"/>
                                        </p:tgtEl>
                                        <p:attrNameLst>
                                          <p:attrName>ppt_w</p:attrName>
                                        </p:attrNameLst>
                                      </p:cBhvr>
                                      <p:tavLst>
                                        <p:tav tm="0">
                                          <p:val>
                                            <p:strVal val="4*#ppt_w"/>
                                          </p:val>
                                        </p:tav>
                                        <p:tav tm="100000">
                                          <p:val>
                                            <p:strVal val="#ppt_w"/>
                                          </p:val>
                                        </p:tav>
                                      </p:tavLst>
                                    </p:anim>
                                    <p:anim calcmode="lin" valueType="num">
                                      <p:cBhvr>
                                        <p:cTn id="83" dur="500" fill="hold"/>
                                        <p:tgtEl>
                                          <p:spTgt spid="429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 grpId="1" animBg="1" advAuto="0"/>
      <p:bldP spid="4271" grpId="2" animBg="1" advAuto="0"/>
      <p:bldP spid="4272" grpId="3" animBg="1" advAuto="0"/>
      <p:bldP spid="4273" grpId="4" animBg="1" advAuto="0"/>
      <p:bldP spid="4274" grpId="5" animBg="1" advAuto="0"/>
      <p:bldP spid="4275" grpId="6" animBg="1" advAuto="0"/>
      <p:bldP spid="4276" grpId="7" animBg="1" advAuto="0"/>
      <p:bldP spid="4277" grpId="8" animBg="1" advAuto="0"/>
      <p:bldP spid="4278" grpId="10" animBg="1" advAuto="0"/>
      <p:bldP spid="4285" grpId="11" animBg="1" advAuto="0"/>
      <p:bldP spid="4286" grpId="9" animBg="1" advAuto="0"/>
      <p:bldP spid="4290" grpId="12" animBg="1" advAuto="0"/>
      <p:bldP spid="4292" grpId="13" animBg="1" advAuto="0"/>
      <p:bldP spid="4293" grpId="14" animBg="1" advAuto="0"/>
      <p:bldP spid="4297" grpId="1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302"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303"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304"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305"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306"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307"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308"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309" name="Oval 12"/>
          <p:cNvSpPr/>
          <p:nvPr/>
        </p:nvSpPr>
        <p:spPr>
          <a:xfrm>
            <a:off x="1884363" y="45212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0" name="Oval 13"/>
          <p:cNvSpPr/>
          <p:nvPr/>
        </p:nvSpPr>
        <p:spPr>
          <a:xfrm>
            <a:off x="2290763" y="36322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1" name="Oval 14"/>
          <p:cNvSpPr/>
          <p:nvPr/>
        </p:nvSpPr>
        <p:spPr>
          <a:xfrm>
            <a:off x="3154363" y="28702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2" name="Oval 15"/>
          <p:cNvSpPr/>
          <p:nvPr/>
        </p:nvSpPr>
        <p:spPr>
          <a:xfrm>
            <a:off x="4500562" y="26162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3" name="Oval 16"/>
          <p:cNvSpPr/>
          <p:nvPr/>
        </p:nvSpPr>
        <p:spPr>
          <a:xfrm>
            <a:off x="5453062" y="28956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4" name="Oval 17"/>
          <p:cNvSpPr/>
          <p:nvPr/>
        </p:nvSpPr>
        <p:spPr>
          <a:xfrm>
            <a:off x="5986462" y="33655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5" name="Oval 18"/>
          <p:cNvSpPr/>
          <p:nvPr/>
        </p:nvSpPr>
        <p:spPr>
          <a:xfrm>
            <a:off x="6418262" y="40513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6" name="Oval 19"/>
          <p:cNvSpPr/>
          <p:nvPr/>
        </p:nvSpPr>
        <p:spPr>
          <a:xfrm>
            <a:off x="7065963" y="4787900"/>
            <a:ext cx="571501" cy="533400"/>
          </a:xfrm>
          <a:prstGeom prst="ellipse">
            <a:avLst/>
          </a:prstGeom>
          <a:ln w="50800">
            <a:solidFill>
              <a:srgbClr val="FC0128"/>
            </a:solidFill>
          </a:ln>
          <a:effectLst>
            <a:outerShdw blurRad="63500" dist="5388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17" name="Text Box 30"/>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318" name="Text Box 38"/>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319" name="Text Box 39"/>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320" name="Rectangle 40"/>
          <p:cNvSpPr txBox="1"/>
          <p:nvPr/>
        </p:nvSpPr>
        <p:spPr>
          <a:xfrm>
            <a:off x="8142877" y="6426517"/>
            <a:ext cx="25917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07</a:t>
            </a:r>
          </a:p>
        </p:txBody>
      </p:sp>
      <p:sp>
        <p:nvSpPr>
          <p:cNvPr id="4321"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322"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09"/>
                                        </p:tgtEl>
                                        <p:attrNameLst>
                                          <p:attrName>style.visibility</p:attrName>
                                        </p:attrNameLst>
                                      </p:cBhvr>
                                      <p:to>
                                        <p:strVal val="visible"/>
                                      </p:to>
                                    </p:set>
                                    <p:anim calcmode="lin" valueType="num">
                                      <p:cBhvr>
                                        <p:cTn id="7" dur="500" fill="hold"/>
                                        <p:tgtEl>
                                          <p:spTgt spid="4309"/>
                                        </p:tgtEl>
                                        <p:attrNameLst>
                                          <p:attrName>ppt_w</p:attrName>
                                        </p:attrNameLst>
                                      </p:cBhvr>
                                      <p:tavLst>
                                        <p:tav tm="0">
                                          <p:val>
                                            <p:fltVal val="0"/>
                                          </p:val>
                                        </p:tav>
                                        <p:tav tm="100000">
                                          <p:val>
                                            <p:strVal val="#ppt_w"/>
                                          </p:val>
                                        </p:tav>
                                      </p:tavLst>
                                    </p:anim>
                                    <p:anim calcmode="lin" valueType="num">
                                      <p:cBhvr>
                                        <p:cTn id="8" dur="500" fill="hold"/>
                                        <p:tgtEl>
                                          <p:spTgt spid="430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500"/>
                                  </p:stCondLst>
                                  <p:iterate>
                                    <p:tmAbs val="0"/>
                                  </p:iterate>
                                  <p:childTnLst>
                                    <p:set>
                                      <p:cBhvr>
                                        <p:cTn id="11" fill="hold"/>
                                        <p:tgtEl>
                                          <p:spTgt spid="4310"/>
                                        </p:tgtEl>
                                        <p:attrNameLst>
                                          <p:attrName>style.visibility</p:attrName>
                                        </p:attrNameLst>
                                      </p:cBhvr>
                                      <p:to>
                                        <p:strVal val="visible"/>
                                      </p:to>
                                    </p:set>
                                    <p:anim calcmode="lin" valueType="num">
                                      <p:cBhvr>
                                        <p:cTn id="12" dur="500" fill="hold"/>
                                        <p:tgtEl>
                                          <p:spTgt spid="4310"/>
                                        </p:tgtEl>
                                        <p:attrNameLst>
                                          <p:attrName>ppt_w</p:attrName>
                                        </p:attrNameLst>
                                      </p:cBhvr>
                                      <p:tavLst>
                                        <p:tav tm="0">
                                          <p:val>
                                            <p:fltVal val="0"/>
                                          </p:val>
                                        </p:tav>
                                        <p:tav tm="100000">
                                          <p:val>
                                            <p:strVal val="#ppt_w"/>
                                          </p:val>
                                        </p:tav>
                                      </p:tavLst>
                                    </p:anim>
                                    <p:anim calcmode="lin" valueType="num">
                                      <p:cBhvr>
                                        <p:cTn id="13" dur="500" fill="hold"/>
                                        <p:tgtEl>
                                          <p:spTgt spid="4310"/>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3" presetClass="entr" presetSubtype="16" fill="hold" grpId="3" nodeType="afterEffect">
                                  <p:stCondLst>
                                    <p:cond delay="500"/>
                                  </p:stCondLst>
                                  <p:iterate>
                                    <p:tmAbs val="0"/>
                                  </p:iterate>
                                  <p:childTnLst>
                                    <p:set>
                                      <p:cBhvr>
                                        <p:cTn id="16" fill="hold"/>
                                        <p:tgtEl>
                                          <p:spTgt spid="4311"/>
                                        </p:tgtEl>
                                        <p:attrNameLst>
                                          <p:attrName>style.visibility</p:attrName>
                                        </p:attrNameLst>
                                      </p:cBhvr>
                                      <p:to>
                                        <p:strVal val="visible"/>
                                      </p:to>
                                    </p:set>
                                    <p:anim calcmode="lin" valueType="num">
                                      <p:cBhvr>
                                        <p:cTn id="17" dur="500" fill="hold"/>
                                        <p:tgtEl>
                                          <p:spTgt spid="4311"/>
                                        </p:tgtEl>
                                        <p:attrNameLst>
                                          <p:attrName>ppt_w</p:attrName>
                                        </p:attrNameLst>
                                      </p:cBhvr>
                                      <p:tavLst>
                                        <p:tav tm="0">
                                          <p:val>
                                            <p:fltVal val="0"/>
                                          </p:val>
                                        </p:tav>
                                        <p:tav tm="100000">
                                          <p:val>
                                            <p:strVal val="#ppt_w"/>
                                          </p:val>
                                        </p:tav>
                                      </p:tavLst>
                                    </p:anim>
                                    <p:anim calcmode="lin" valueType="num">
                                      <p:cBhvr>
                                        <p:cTn id="18" dur="500" fill="hold"/>
                                        <p:tgtEl>
                                          <p:spTgt spid="4311"/>
                                        </p:tgtEl>
                                        <p:attrNameLst>
                                          <p:attrName>ppt_h</p:attrName>
                                        </p:attrNameLst>
                                      </p:cBhvr>
                                      <p:tavLst>
                                        <p:tav tm="0">
                                          <p:val>
                                            <p:fltVal val="0"/>
                                          </p:val>
                                        </p:tav>
                                        <p:tav tm="100000">
                                          <p:val>
                                            <p:strVal val="#ppt_h"/>
                                          </p:val>
                                        </p:tav>
                                      </p:tavLst>
                                    </p:anim>
                                  </p:childTnLst>
                                </p:cTn>
                              </p:par>
                            </p:childTnLst>
                          </p:cTn>
                        </p:par>
                        <p:par>
                          <p:cTn id="19" fill="hold">
                            <p:stCondLst>
                              <p:cond delay="2500"/>
                            </p:stCondLst>
                            <p:childTnLst>
                              <p:par>
                                <p:cTn id="20" presetID="23" presetClass="entr" presetSubtype="16" fill="hold" grpId="4" nodeType="afterEffect">
                                  <p:stCondLst>
                                    <p:cond delay="500"/>
                                  </p:stCondLst>
                                  <p:iterate>
                                    <p:tmAbs val="0"/>
                                  </p:iterate>
                                  <p:childTnLst>
                                    <p:set>
                                      <p:cBhvr>
                                        <p:cTn id="21" fill="hold"/>
                                        <p:tgtEl>
                                          <p:spTgt spid="4312"/>
                                        </p:tgtEl>
                                        <p:attrNameLst>
                                          <p:attrName>style.visibility</p:attrName>
                                        </p:attrNameLst>
                                      </p:cBhvr>
                                      <p:to>
                                        <p:strVal val="visible"/>
                                      </p:to>
                                    </p:set>
                                    <p:anim calcmode="lin" valueType="num">
                                      <p:cBhvr>
                                        <p:cTn id="22" dur="500" fill="hold"/>
                                        <p:tgtEl>
                                          <p:spTgt spid="4312"/>
                                        </p:tgtEl>
                                        <p:attrNameLst>
                                          <p:attrName>ppt_w</p:attrName>
                                        </p:attrNameLst>
                                      </p:cBhvr>
                                      <p:tavLst>
                                        <p:tav tm="0">
                                          <p:val>
                                            <p:fltVal val="0"/>
                                          </p:val>
                                        </p:tav>
                                        <p:tav tm="100000">
                                          <p:val>
                                            <p:strVal val="#ppt_w"/>
                                          </p:val>
                                        </p:tav>
                                      </p:tavLst>
                                    </p:anim>
                                    <p:anim calcmode="lin" valueType="num">
                                      <p:cBhvr>
                                        <p:cTn id="23" dur="500" fill="hold"/>
                                        <p:tgtEl>
                                          <p:spTgt spid="4312"/>
                                        </p:tgtEl>
                                        <p:attrNameLst>
                                          <p:attrName>ppt_h</p:attrName>
                                        </p:attrNameLst>
                                      </p:cBhvr>
                                      <p:tavLst>
                                        <p:tav tm="0">
                                          <p:val>
                                            <p:fltVal val="0"/>
                                          </p:val>
                                        </p:tav>
                                        <p:tav tm="100000">
                                          <p:val>
                                            <p:strVal val="#ppt_h"/>
                                          </p:val>
                                        </p:tav>
                                      </p:tavLst>
                                    </p:anim>
                                  </p:childTnLst>
                                </p:cTn>
                              </p:par>
                            </p:childTnLst>
                          </p:cTn>
                        </p:par>
                        <p:par>
                          <p:cTn id="24" fill="hold">
                            <p:stCondLst>
                              <p:cond delay="3500"/>
                            </p:stCondLst>
                            <p:childTnLst>
                              <p:par>
                                <p:cTn id="25" presetID="23" presetClass="entr" presetSubtype="16" fill="hold" grpId="5" nodeType="afterEffect">
                                  <p:stCondLst>
                                    <p:cond delay="500"/>
                                  </p:stCondLst>
                                  <p:iterate>
                                    <p:tmAbs val="0"/>
                                  </p:iterate>
                                  <p:childTnLst>
                                    <p:set>
                                      <p:cBhvr>
                                        <p:cTn id="26" fill="hold"/>
                                        <p:tgtEl>
                                          <p:spTgt spid="4313"/>
                                        </p:tgtEl>
                                        <p:attrNameLst>
                                          <p:attrName>style.visibility</p:attrName>
                                        </p:attrNameLst>
                                      </p:cBhvr>
                                      <p:to>
                                        <p:strVal val="visible"/>
                                      </p:to>
                                    </p:set>
                                    <p:anim calcmode="lin" valueType="num">
                                      <p:cBhvr>
                                        <p:cTn id="27" dur="500" fill="hold"/>
                                        <p:tgtEl>
                                          <p:spTgt spid="4313"/>
                                        </p:tgtEl>
                                        <p:attrNameLst>
                                          <p:attrName>ppt_w</p:attrName>
                                        </p:attrNameLst>
                                      </p:cBhvr>
                                      <p:tavLst>
                                        <p:tav tm="0">
                                          <p:val>
                                            <p:fltVal val="0"/>
                                          </p:val>
                                        </p:tav>
                                        <p:tav tm="100000">
                                          <p:val>
                                            <p:strVal val="#ppt_w"/>
                                          </p:val>
                                        </p:tav>
                                      </p:tavLst>
                                    </p:anim>
                                    <p:anim calcmode="lin" valueType="num">
                                      <p:cBhvr>
                                        <p:cTn id="28" dur="500" fill="hold"/>
                                        <p:tgtEl>
                                          <p:spTgt spid="4313"/>
                                        </p:tgtEl>
                                        <p:attrNameLst>
                                          <p:attrName>ppt_h</p:attrName>
                                        </p:attrNameLst>
                                      </p:cBhvr>
                                      <p:tavLst>
                                        <p:tav tm="0">
                                          <p:val>
                                            <p:fltVal val="0"/>
                                          </p:val>
                                        </p:tav>
                                        <p:tav tm="100000">
                                          <p:val>
                                            <p:strVal val="#ppt_h"/>
                                          </p:val>
                                        </p:tav>
                                      </p:tavLst>
                                    </p:anim>
                                  </p:childTnLst>
                                </p:cTn>
                              </p:par>
                            </p:childTnLst>
                          </p:cTn>
                        </p:par>
                        <p:par>
                          <p:cTn id="29" fill="hold">
                            <p:stCondLst>
                              <p:cond delay="4500"/>
                            </p:stCondLst>
                            <p:childTnLst>
                              <p:par>
                                <p:cTn id="30" presetID="23" presetClass="entr" presetSubtype="16" fill="hold" grpId="6" nodeType="afterEffect">
                                  <p:stCondLst>
                                    <p:cond delay="500"/>
                                  </p:stCondLst>
                                  <p:iterate>
                                    <p:tmAbs val="0"/>
                                  </p:iterate>
                                  <p:childTnLst>
                                    <p:set>
                                      <p:cBhvr>
                                        <p:cTn id="31" fill="hold"/>
                                        <p:tgtEl>
                                          <p:spTgt spid="4314"/>
                                        </p:tgtEl>
                                        <p:attrNameLst>
                                          <p:attrName>style.visibility</p:attrName>
                                        </p:attrNameLst>
                                      </p:cBhvr>
                                      <p:to>
                                        <p:strVal val="visible"/>
                                      </p:to>
                                    </p:set>
                                    <p:anim calcmode="lin" valueType="num">
                                      <p:cBhvr>
                                        <p:cTn id="32" dur="500" fill="hold"/>
                                        <p:tgtEl>
                                          <p:spTgt spid="4314"/>
                                        </p:tgtEl>
                                        <p:attrNameLst>
                                          <p:attrName>ppt_w</p:attrName>
                                        </p:attrNameLst>
                                      </p:cBhvr>
                                      <p:tavLst>
                                        <p:tav tm="0">
                                          <p:val>
                                            <p:fltVal val="0"/>
                                          </p:val>
                                        </p:tav>
                                        <p:tav tm="100000">
                                          <p:val>
                                            <p:strVal val="#ppt_w"/>
                                          </p:val>
                                        </p:tav>
                                      </p:tavLst>
                                    </p:anim>
                                    <p:anim calcmode="lin" valueType="num">
                                      <p:cBhvr>
                                        <p:cTn id="33" dur="500" fill="hold"/>
                                        <p:tgtEl>
                                          <p:spTgt spid="4314"/>
                                        </p:tgtEl>
                                        <p:attrNameLst>
                                          <p:attrName>ppt_h</p:attrName>
                                        </p:attrNameLst>
                                      </p:cBhvr>
                                      <p:tavLst>
                                        <p:tav tm="0">
                                          <p:val>
                                            <p:fltVal val="0"/>
                                          </p:val>
                                        </p:tav>
                                        <p:tav tm="100000">
                                          <p:val>
                                            <p:strVal val="#ppt_h"/>
                                          </p:val>
                                        </p:tav>
                                      </p:tavLst>
                                    </p:anim>
                                  </p:childTnLst>
                                </p:cTn>
                              </p:par>
                            </p:childTnLst>
                          </p:cTn>
                        </p:par>
                        <p:par>
                          <p:cTn id="34" fill="hold">
                            <p:stCondLst>
                              <p:cond delay="5500"/>
                            </p:stCondLst>
                            <p:childTnLst>
                              <p:par>
                                <p:cTn id="35" presetID="23" presetClass="entr" presetSubtype="16" fill="hold" grpId="7" nodeType="afterEffect">
                                  <p:stCondLst>
                                    <p:cond delay="500"/>
                                  </p:stCondLst>
                                  <p:iterate>
                                    <p:tmAbs val="0"/>
                                  </p:iterate>
                                  <p:childTnLst>
                                    <p:set>
                                      <p:cBhvr>
                                        <p:cTn id="36" fill="hold"/>
                                        <p:tgtEl>
                                          <p:spTgt spid="4315"/>
                                        </p:tgtEl>
                                        <p:attrNameLst>
                                          <p:attrName>style.visibility</p:attrName>
                                        </p:attrNameLst>
                                      </p:cBhvr>
                                      <p:to>
                                        <p:strVal val="visible"/>
                                      </p:to>
                                    </p:set>
                                    <p:anim calcmode="lin" valueType="num">
                                      <p:cBhvr>
                                        <p:cTn id="37" dur="500" fill="hold"/>
                                        <p:tgtEl>
                                          <p:spTgt spid="4315"/>
                                        </p:tgtEl>
                                        <p:attrNameLst>
                                          <p:attrName>ppt_w</p:attrName>
                                        </p:attrNameLst>
                                      </p:cBhvr>
                                      <p:tavLst>
                                        <p:tav tm="0">
                                          <p:val>
                                            <p:fltVal val="0"/>
                                          </p:val>
                                        </p:tav>
                                        <p:tav tm="100000">
                                          <p:val>
                                            <p:strVal val="#ppt_w"/>
                                          </p:val>
                                        </p:tav>
                                      </p:tavLst>
                                    </p:anim>
                                    <p:anim calcmode="lin" valueType="num">
                                      <p:cBhvr>
                                        <p:cTn id="38" dur="500" fill="hold"/>
                                        <p:tgtEl>
                                          <p:spTgt spid="4315"/>
                                        </p:tgtEl>
                                        <p:attrNameLst>
                                          <p:attrName>ppt_h</p:attrName>
                                        </p:attrNameLst>
                                      </p:cBhvr>
                                      <p:tavLst>
                                        <p:tav tm="0">
                                          <p:val>
                                            <p:fltVal val="0"/>
                                          </p:val>
                                        </p:tav>
                                        <p:tav tm="100000">
                                          <p:val>
                                            <p:strVal val="#ppt_h"/>
                                          </p:val>
                                        </p:tav>
                                      </p:tavLst>
                                    </p:anim>
                                  </p:childTnLst>
                                </p:cTn>
                              </p:par>
                            </p:childTnLst>
                          </p:cTn>
                        </p:par>
                        <p:par>
                          <p:cTn id="39" fill="hold">
                            <p:stCondLst>
                              <p:cond delay="6500"/>
                            </p:stCondLst>
                            <p:childTnLst>
                              <p:par>
                                <p:cTn id="40" presetID="23" presetClass="entr" presetSubtype="16" fill="hold" grpId="8" nodeType="afterEffect">
                                  <p:stCondLst>
                                    <p:cond delay="500"/>
                                  </p:stCondLst>
                                  <p:iterate>
                                    <p:tmAbs val="0"/>
                                  </p:iterate>
                                  <p:childTnLst>
                                    <p:set>
                                      <p:cBhvr>
                                        <p:cTn id="41" fill="hold"/>
                                        <p:tgtEl>
                                          <p:spTgt spid="4316"/>
                                        </p:tgtEl>
                                        <p:attrNameLst>
                                          <p:attrName>style.visibility</p:attrName>
                                        </p:attrNameLst>
                                      </p:cBhvr>
                                      <p:to>
                                        <p:strVal val="visible"/>
                                      </p:to>
                                    </p:set>
                                    <p:anim calcmode="lin" valueType="num">
                                      <p:cBhvr>
                                        <p:cTn id="42" dur="500" fill="hold"/>
                                        <p:tgtEl>
                                          <p:spTgt spid="4316"/>
                                        </p:tgtEl>
                                        <p:attrNameLst>
                                          <p:attrName>ppt_w</p:attrName>
                                        </p:attrNameLst>
                                      </p:cBhvr>
                                      <p:tavLst>
                                        <p:tav tm="0">
                                          <p:val>
                                            <p:fltVal val="0"/>
                                          </p:val>
                                        </p:tav>
                                        <p:tav tm="100000">
                                          <p:val>
                                            <p:strVal val="#ppt_w"/>
                                          </p:val>
                                        </p:tav>
                                      </p:tavLst>
                                    </p:anim>
                                    <p:anim calcmode="lin" valueType="num">
                                      <p:cBhvr>
                                        <p:cTn id="43" dur="500" fill="hold"/>
                                        <p:tgtEl>
                                          <p:spTgt spid="4316"/>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grpId="9" nodeType="clickEffect">
                                  <p:stCondLst>
                                    <p:cond delay="0"/>
                                  </p:stCondLst>
                                  <p:iterate>
                                    <p:tmAbs val="0"/>
                                  </p:iterate>
                                  <p:childTnLst>
                                    <p:set>
                                      <p:cBhvr>
                                        <p:cTn id="47" fill="hold"/>
                                        <p:tgtEl>
                                          <p:spTgt spid="4322"/>
                                        </p:tgtEl>
                                        <p:attrNameLst>
                                          <p:attrName>style.visibility</p:attrName>
                                        </p:attrNameLst>
                                      </p:cBhvr>
                                      <p:to>
                                        <p:strVal val="visible"/>
                                      </p:to>
                                    </p:set>
                                    <p:anim calcmode="lin" valueType="num">
                                      <p:cBhvr>
                                        <p:cTn id="48" dur="500" fill="hold"/>
                                        <p:tgtEl>
                                          <p:spTgt spid="4322"/>
                                        </p:tgtEl>
                                        <p:attrNameLst>
                                          <p:attrName>ppt_w</p:attrName>
                                        </p:attrNameLst>
                                      </p:cBhvr>
                                      <p:tavLst>
                                        <p:tav tm="0">
                                          <p:val>
                                            <p:strVal val="4*#ppt_w"/>
                                          </p:val>
                                        </p:tav>
                                        <p:tav tm="100000">
                                          <p:val>
                                            <p:strVal val="#ppt_w"/>
                                          </p:val>
                                        </p:tav>
                                      </p:tavLst>
                                    </p:anim>
                                    <p:anim calcmode="lin" valueType="num">
                                      <p:cBhvr>
                                        <p:cTn id="49" dur="500" fill="hold"/>
                                        <p:tgtEl>
                                          <p:spTgt spid="43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9" grpId="1" animBg="1" advAuto="0"/>
      <p:bldP spid="4310" grpId="2" animBg="1" advAuto="0"/>
      <p:bldP spid="4311" grpId="3" animBg="1" advAuto="0"/>
      <p:bldP spid="4312" grpId="4" animBg="1" advAuto="0"/>
      <p:bldP spid="4313" grpId="5" animBg="1" advAuto="0"/>
      <p:bldP spid="4314" grpId="6" animBg="1" advAuto="0"/>
      <p:bldP spid="4315" grpId="7" animBg="1" advAuto="0"/>
      <p:bldP spid="4316" grpId="8" animBg="1" advAuto="0"/>
      <p:bldP spid="4322" grpId="9"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6" name="Rectangle 8"/>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327" name="Rectangle 9"/>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328" name="Rectangle 10"/>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329" name="Rectangle 11"/>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330" name="Rectangle 12"/>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331" name="Rectangle 13"/>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332" name="Rectangle 14"/>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333" name="Rectangle 15"/>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334" name="Line 16"/>
          <p:cNvSpPr/>
          <p:nvPr/>
        </p:nvSpPr>
        <p:spPr>
          <a:xfrm flipV="1">
            <a:off x="2212975" y="3271837"/>
            <a:ext cx="3417888" cy="1576388"/>
          </a:xfrm>
          <a:prstGeom prst="line">
            <a:avLst/>
          </a:prstGeom>
          <a:ln w="76200">
            <a:solidFill>
              <a:srgbClr val="F9A9B6"/>
            </a:solidFill>
            <a:headEnd type="triangle"/>
            <a:tailEnd type="triangle"/>
          </a:ln>
          <a:effectLst>
            <a:outerShdw blurRad="63500" dist="71842" dir="2700000" rotWithShape="0">
              <a:srgbClr val="000000">
                <a:alpha val="74998"/>
              </a:srgbClr>
            </a:outerShdw>
          </a:effectLst>
        </p:spPr>
        <p:txBody>
          <a:bodyPr lIns="45719" rIns="45719"/>
          <a:lstStyle/>
          <a:p>
            <a:pPr>
              <a:defRPr>
                <a:solidFill>
                  <a:srgbClr val="FFFFFF"/>
                </a:solidFill>
              </a:defRPr>
            </a:pPr>
            <a:endParaRPr/>
          </a:p>
        </p:txBody>
      </p:sp>
      <p:sp>
        <p:nvSpPr>
          <p:cNvPr id="4335" name="Line 17"/>
          <p:cNvSpPr/>
          <p:nvPr/>
        </p:nvSpPr>
        <p:spPr>
          <a:xfrm flipV="1">
            <a:off x="2684463" y="3632199"/>
            <a:ext cx="3467101" cy="266702"/>
          </a:xfrm>
          <a:prstGeom prst="line">
            <a:avLst/>
          </a:prstGeom>
          <a:ln w="76200">
            <a:solidFill>
              <a:srgbClr val="FFFF00"/>
            </a:solidFill>
            <a:headEnd type="triangle"/>
            <a:tailEnd type="triangle"/>
          </a:ln>
          <a:effectLst>
            <a:outerShdw blurRad="63500" dist="71842" dir="2700000" rotWithShape="0">
              <a:srgbClr val="000000">
                <a:alpha val="74998"/>
              </a:srgbClr>
            </a:outerShdw>
          </a:effectLst>
        </p:spPr>
        <p:txBody>
          <a:bodyPr lIns="45719" rIns="45719"/>
          <a:lstStyle/>
          <a:p>
            <a:pPr>
              <a:defRPr>
                <a:solidFill>
                  <a:srgbClr val="FFFFFF"/>
                </a:solidFill>
              </a:defRPr>
            </a:pPr>
            <a:endParaRPr/>
          </a:p>
        </p:txBody>
      </p:sp>
      <p:sp>
        <p:nvSpPr>
          <p:cNvPr id="4336" name="Line 18"/>
          <p:cNvSpPr/>
          <p:nvPr/>
        </p:nvSpPr>
        <p:spPr>
          <a:xfrm>
            <a:off x="3581400" y="3189287"/>
            <a:ext cx="2997200" cy="1092202"/>
          </a:xfrm>
          <a:prstGeom prst="line">
            <a:avLst/>
          </a:prstGeom>
          <a:ln w="76200">
            <a:solidFill>
              <a:srgbClr val="21ED11"/>
            </a:solidFill>
            <a:headEnd type="triangle"/>
            <a:tailEnd type="triangle"/>
          </a:ln>
          <a:effectLst>
            <a:outerShdw blurRad="63500" dist="71842" dir="2700000" rotWithShape="0">
              <a:srgbClr val="000000">
                <a:alpha val="74998"/>
              </a:srgbClr>
            </a:outerShdw>
          </a:effectLst>
        </p:spPr>
        <p:txBody>
          <a:bodyPr lIns="45719" rIns="45719"/>
          <a:lstStyle/>
          <a:p>
            <a:pPr>
              <a:defRPr>
                <a:solidFill>
                  <a:srgbClr val="FFFFFF"/>
                </a:solidFill>
              </a:defRPr>
            </a:pPr>
            <a:endParaRPr/>
          </a:p>
        </p:txBody>
      </p:sp>
      <p:sp>
        <p:nvSpPr>
          <p:cNvPr id="4337" name="Line 19"/>
          <p:cNvSpPr/>
          <p:nvPr/>
        </p:nvSpPr>
        <p:spPr>
          <a:xfrm>
            <a:off x="4924424" y="3009899"/>
            <a:ext cx="2327276" cy="1978027"/>
          </a:xfrm>
          <a:prstGeom prst="line">
            <a:avLst/>
          </a:prstGeom>
          <a:ln w="76200">
            <a:solidFill>
              <a:srgbClr val="618FFD"/>
            </a:solidFill>
            <a:headEnd type="triangle"/>
            <a:tailEnd type="triangle"/>
          </a:ln>
          <a:effectLst>
            <a:outerShdw blurRad="63500" dist="71842" dir="2700000" rotWithShape="0">
              <a:srgbClr val="000000">
                <a:alpha val="74998"/>
              </a:srgbClr>
            </a:outerShdw>
          </a:effectLst>
        </p:spPr>
        <p:txBody>
          <a:bodyPr lIns="45719" rIns="45719"/>
          <a:lstStyle/>
          <a:p>
            <a:pPr>
              <a:defRPr>
                <a:solidFill>
                  <a:srgbClr val="FFFFFF"/>
                </a:solidFill>
              </a:defRPr>
            </a:pPr>
            <a:endParaRPr/>
          </a:p>
        </p:txBody>
      </p:sp>
      <p:sp>
        <p:nvSpPr>
          <p:cNvPr id="4338" name="Text Box 23"/>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339" name="Text Box 31"/>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340" name="Text Box 32"/>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341" name="Rectangle 33"/>
          <p:cNvSpPr txBox="1"/>
          <p:nvPr/>
        </p:nvSpPr>
        <p:spPr>
          <a:xfrm>
            <a:off x="8142877" y="6426517"/>
            <a:ext cx="25917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08</a:t>
            </a:r>
          </a:p>
        </p:txBody>
      </p:sp>
      <p:sp>
        <p:nvSpPr>
          <p:cNvPr id="4342" name="Text Box 34"/>
          <p:cNvSpPr txBox="1"/>
          <p:nvPr/>
        </p:nvSpPr>
        <p:spPr>
          <a:xfrm>
            <a:off x="8572719" y="6375717"/>
            <a:ext cx="2281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4</a:t>
            </a:r>
          </a:p>
        </p:txBody>
      </p:sp>
      <p:sp>
        <p:nvSpPr>
          <p:cNvPr id="4343"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344"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34"/>
                                        </p:tgtEl>
                                        <p:attrNameLst>
                                          <p:attrName>style.visibility</p:attrName>
                                        </p:attrNameLst>
                                      </p:cBhvr>
                                      <p:to>
                                        <p:strVal val="visible"/>
                                      </p:to>
                                    </p:set>
                                    <p:anim calcmode="lin" valueType="num">
                                      <p:cBhvr>
                                        <p:cTn id="7" dur="500" fill="hold"/>
                                        <p:tgtEl>
                                          <p:spTgt spid="4334"/>
                                        </p:tgtEl>
                                        <p:attrNameLst>
                                          <p:attrName>ppt_x</p:attrName>
                                        </p:attrNameLst>
                                      </p:cBhvr>
                                      <p:tavLst>
                                        <p:tav tm="0">
                                          <p:val>
                                            <p:strVal val="#ppt_x"/>
                                          </p:val>
                                        </p:tav>
                                        <p:tav tm="100000">
                                          <p:val>
                                            <p:strVal val="#ppt_x"/>
                                          </p:val>
                                        </p:tav>
                                      </p:tavLst>
                                    </p:anim>
                                    <p:anim calcmode="lin" valueType="num">
                                      <p:cBhvr>
                                        <p:cTn id="8" dur="500" fill="hold"/>
                                        <p:tgtEl>
                                          <p:spTgt spid="43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335"/>
                                        </p:tgtEl>
                                        <p:attrNameLst>
                                          <p:attrName>style.visibility</p:attrName>
                                        </p:attrNameLst>
                                      </p:cBhvr>
                                      <p:to>
                                        <p:strVal val="visible"/>
                                      </p:to>
                                    </p:set>
                                    <p:anim calcmode="lin" valueType="num">
                                      <p:cBhvr>
                                        <p:cTn id="13" dur="500" fill="hold"/>
                                        <p:tgtEl>
                                          <p:spTgt spid="4335"/>
                                        </p:tgtEl>
                                        <p:attrNameLst>
                                          <p:attrName>ppt_x</p:attrName>
                                        </p:attrNameLst>
                                      </p:cBhvr>
                                      <p:tavLst>
                                        <p:tav tm="0">
                                          <p:val>
                                            <p:strVal val="#ppt_x"/>
                                          </p:val>
                                        </p:tav>
                                        <p:tav tm="100000">
                                          <p:val>
                                            <p:strVal val="#ppt_x"/>
                                          </p:val>
                                        </p:tav>
                                      </p:tavLst>
                                    </p:anim>
                                    <p:anim calcmode="lin" valueType="num">
                                      <p:cBhvr>
                                        <p:cTn id="14" dur="500" fill="hold"/>
                                        <p:tgtEl>
                                          <p:spTgt spid="43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4336"/>
                                        </p:tgtEl>
                                        <p:attrNameLst>
                                          <p:attrName>style.visibility</p:attrName>
                                        </p:attrNameLst>
                                      </p:cBhvr>
                                      <p:to>
                                        <p:strVal val="visible"/>
                                      </p:to>
                                    </p:set>
                                    <p:anim calcmode="lin" valueType="num">
                                      <p:cBhvr>
                                        <p:cTn id="19" dur="500" fill="hold"/>
                                        <p:tgtEl>
                                          <p:spTgt spid="4336"/>
                                        </p:tgtEl>
                                        <p:attrNameLst>
                                          <p:attrName>ppt_x</p:attrName>
                                        </p:attrNameLst>
                                      </p:cBhvr>
                                      <p:tavLst>
                                        <p:tav tm="0">
                                          <p:val>
                                            <p:strVal val="#ppt_x"/>
                                          </p:val>
                                        </p:tav>
                                        <p:tav tm="100000">
                                          <p:val>
                                            <p:strVal val="#ppt_x"/>
                                          </p:val>
                                        </p:tav>
                                      </p:tavLst>
                                    </p:anim>
                                    <p:anim calcmode="lin" valueType="num">
                                      <p:cBhvr>
                                        <p:cTn id="20" dur="500" fill="hold"/>
                                        <p:tgtEl>
                                          <p:spTgt spid="433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4337"/>
                                        </p:tgtEl>
                                        <p:attrNameLst>
                                          <p:attrName>style.visibility</p:attrName>
                                        </p:attrNameLst>
                                      </p:cBhvr>
                                      <p:to>
                                        <p:strVal val="visible"/>
                                      </p:to>
                                    </p:set>
                                    <p:anim calcmode="lin" valueType="num">
                                      <p:cBhvr>
                                        <p:cTn id="25" dur="500" fill="hold"/>
                                        <p:tgtEl>
                                          <p:spTgt spid="4337"/>
                                        </p:tgtEl>
                                        <p:attrNameLst>
                                          <p:attrName>ppt_x</p:attrName>
                                        </p:attrNameLst>
                                      </p:cBhvr>
                                      <p:tavLst>
                                        <p:tav tm="0">
                                          <p:val>
                                            <p:strVal val="#ppt_x"/>
                                          </p:val>
                                        </p:tav>
                                        <p:tav tm="100000">
                                          <p:val>
                                            <p:strVal val="#ppt_x"/>
                                          </p:val>
                                        </p:tav>
                                      </p:tavLst>
                                    </p:anim>
                                    <p:anim calcmode="lin" valueType="num">
                                      <p:cBhvr>
                                        <p:cTn id="26" dur="500" fill="hold"/>
                                        <p:tgtEl>
                                          <p:spTgt spid="433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5" nodeType="clickEffect">
                                  <p:stCondLst>
                                    <p:cond delay="0"/>
                                  </p:stCondLst>
                                  <p:iterate>
                                    <p:tmAbs val="0"/>
                                  </p:iterate>
                                  <p:childTnLst>
                                    <p:set>
                                      <p:cBhvr>
                                        <p:cTn id="30" fill="hold"/>
                                        <p:tgtEl>
                                          <p:spTgt spid="4344"/>
                                        </p:tgtEl>
                                        <p:attrNameLst>
                                          <p:attrName>style.visibility</p:attrName>
                                        </p:attrNameLst>
                                      </p:cBhvr>
                                      <p:to>
                                        <p:strVal val="visible"/>
                                      </p:to>
                                    </p:set>
                                    <p:anim calcmode="lin" valueType="num">
                                      <p:cBhvr>
                                        <p:cTn id="31" dur="500" fill="hold"/>
                                        <p:tgtEl>
                                          <p:spTgt spid="4344"/>
                                        </p:tgtEl>
                                        <p:attrNameLst>
                                          <p:attrName>ppt_w</p:attrName>
                                        </p:attrNameLst>
                                      </p:cBhvr>
                                      <p:tavLst>
                                        <p:tav tm="0">
                                          <p:val>
                                            <p:strVal val="4*#ppt_w"/>
                                          </p:val>
                                        </p:tav>
                                        <p:tav tm="100000">
                                          <p:val>
                                            <p:strVal val="#ppt_w"/>
                                          </p:val>
                                        </p:tav>
                                      </p:tavLst>
                                    </p:anim>
                                    <p:anim calcmode="lin" valueType="num">
                                      <p:cBhvr>
                                        <p:cTn id="32" dur="500" fill="hold"/>
                                        <p:tgtEl>
                                          <p:spTgt spid="43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 grpId="1" animBg="1" advAuto="0"/>
      <p:bldP spid="4335" grpId="2" animBg="1" advAuto="0"/>
      <p:bldP spid="4336" grpId="3" animBg="1" advAuto="0"/>
      <p:bldP spid="4337" grpId="4" animBg="1" advAuto="0"/>
      <p:bldP spid="4344" grpId="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8"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349"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350"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351"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352"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353"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354"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355"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grpSp>
        <p:nvGrpSpPr>
          <p:cNvPr id="4359" name="Group 16"/>
          <p:cNvGrpSpPr/>
          <p:nvPr/>
        </p:nvGrpSpPr>
        <p:grpSpPr>
          <a:xfrm>
            <a:off x="1866899" y="2924174"/>
            <a:ext cx="4125915" cy="2095501"/>
            <a:chOff x="0" y="0"/>
            <a:chExt cx="4125913" cy="2095499"/>
          </a:xfrm>
        </p:grpSpPr>
        <p:sp>
          <p:nvSpPr>
            <p:cNvPr id="4356" name="Oval 17"/>
            <p:cNvSpPr/>
            <p:nvPr/>
          </p:nvSpPr>
          <p:spPr>
            <a:xfrm>
              <a:off x="-1" y="1620837"/>
              <a:ext cx="574677" cy="474663"/>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357" name="Oval 18"/>
            <p:cNvSpPr/>
            <p:nvPr/>
          </p:nvSpPr>
          <p:spPr>
            <a:xfrm>
              <a:off x="3551237" y="-1"/>
              <a:ext cx="574677" cy="474664"/>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358" name="Line 19"/>
            <p:cNvSpPr/>
            <p:nvPr/>
          </p:nvSpPr>
          <p:spPr>
            <a:xfrm flipV="1">
              <a:off x="547687" y="346074"/>
              <a:ext cx="3054351" cy="1400177"/>
            </a:xfrm>
            <a:prstGeom prst="lin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4360" name="Line 30"/>
          <p:cNvSpPr/>
          <p:nvPr/>
        </p:nvSpPr>
        <p:spPr>
          <a:xfrm>
            <a:off x="2133600" y="5108575"/>
            <a:ext cx="1541464" cy="112714"/>
          </a:xfrm>
          <a:prstGeom prst="line">
            <a:avLst/>
          </a:prstGeom>
          <a:ln w="25400">
            <a:solidFill>
              <a:srgbClr val="969696"/>
            </a:solidFill>
          </a:ln>
        </p:spPr>
        <p:txBody>
          <a:bodyPr lIns="45719" rIns="45719"/>
          <a:lstStyle/>
          <a:p>
            <a:pPr>
              <a:defRPr>
                <a:solidFill>
                  <a:srgbClr val="FFFFFF"/>
                </a:solidFill>
              </a:defRPr>
            </a:pPr>
            <a:endParaRPr/>
          </a:p>
        </p:txBody>
      </p:sp>
      <p:sp>
        <p:nvSpPr>
          <p:cNvPr id="4361" name="Line 34"/>
          <p:cNvSpPr/>
          <p:nvPr/>
        </p:nvSpPr>
        <p:spPr>
          <a:xfrm flipH="1">
            <a:off x="4886325" y="3287712"/>
            <a:ext cx="938214" cy="1389063"/>
          </a:xfrm>
          <a:prstGeom prst="line">
            <a:avLst/>
          </a:prstGeom>
          <a:ln w="25400">
            <a:solidFill>
              <a:srgbClr val="969696"/>
            </a:solidFill>
          </a:ln>
        </p:spPr>
        <p:txBody>
          <a:bodyPr lIns="45719" rIns="45719"/>
          <a:lstStyle/>
          <a:p>
            <a:pPr>
              <a:defRPr>
                <a:solidFill>
                  <a:srgbClr val="FFFFFF"/>
                </a:solidFill>
              </a:defRPr>
            </a:pPr>
            <a:endParaRPr/>
          </a:p>
        </p:txBody>
      </p:sp>
      <p:sp>
        <p:nvSpPr>
          <p:cNvPr id="4362" name="Rectangle 43"/>
          <p:cNvSpPr txBox="1"/>
          <p:nvPr/>
        </p:nvSpPr>
        <p:spPr>
          <a:xfrm rot="240000">
            <a:off x="2532066" y="4852932"/>
            <a:ext cx="796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व्यवस्था</a:t>
            </a:r>
          </a:p>
        </p:txBody>
      </p:sp>
      <p:sp>
        <p:nvSpPr>
          <p:cNvPr id="4363" name="Rectangle 44"/>
          <p:cNvSpPr txBox="1"/>
          <p:nvPr/>
        </p:nvSpPr>
        <p:spPr>
          <a:xfrm rot="18254599">
            <a:off x="4505835" y="3429392"/>
            <a:ext cx="1939926" cy="4089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सुसमाचारहरू</a:t>
            </a:r>
          </a:p>
        </p:txBody>
      </p:sp>
      <p:sp>
        <p:nvSpPr>
          <p:cNvPr id="4364" name="Oval 14"/>
          <p:cNvSpPr/>
          <p:nvPr/>
        </p:nvSpPr>
        <p:spPr>
          <a:xfrm>
            <a:off x="2295525" y="4730750"/>
            <a:ext cx="1135065"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65" name="Oval 15"/>
          <p:cNvSpPr/>
          <p:nvPr/>
        </p:nvSpPr>
        <p:spPr>
          <a:xfrm rot="18459551">
            <a:off x="4561680" y="3598068"/>
            <a:ext cx="1330327"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66" name="AutoShape 48"/>
          <p:cNvSpPr/>
          <p:nvPr/>
        </p:nvSpPr>
        <p:spPr>
          <a:xfrm>
            <a:off x="2985573" y="3860508"/>
            <a:ext cx="3271399" cy="1625799"/>
          </a:xfrm>
          <a:custGeom>
            <a:avLst/>
            <a:gdLst/>
            <a:ahLst/>
            <a:cxnLst>
              <a:cxn ang="0">
                <a:pos x="wd2" y="hd2"/>
              </a:cxn>
              <a:cxn ang="5400000">
                <a:pos x="wd2" y="hd2"/>
              </a:cxn>
              <a:cxn ang="10800000">
                <a:pos x="wd2" y="hd2"/>
              </a:cxn>
              <a:cxn ang="16200000">
                <a:pos x="wd2" y="hd2"/>
              </a:cxn>
            </a:cxnLst>
            <a:rect l="0" t="0" r="r" b="b"/>
            <a:pathLst>
              <a:path w="21006" h="20351" extrusionOk="0">
                <a:moveTo>
                  <a:pt x="16327" y="14545"/>
                </a:moveTo>
                <a:cubicBezTo>
                  <a:pt x="16327" y="14542"/>
                  <a:pt x="16328" y="14537"/>
                  <a:pt x="16327" y="14534"/>
                </a:cubicBezTo>
                <a:cubicBezTo>
                  <a:pt x="15822" y="7809"/>
                  <a:pt x="12303" y="3247"/>
                  <a:pt x="8467" y="4342"/>
                </a:cubicBezTo>
                <a:cubicBezTo>
                  <a:pt x="4630" y="5437"/>
                  <a:pt x="1930" y="11774"/>
                  <a:pt x="2435" y="18500"/>
                </a:cubicBezTo>
                <a:lnTo>
                  <a:pt x="81" y="19170"/>
                </a:lnTo>
                <a:cubicBezTo>
                  <a:pt x="-594" y="10169"/>
                  <a:pt x="3021" y="1683"/>
                  <a:pt x="8157" y="217"/>
                </a:cubicBezTo>
                <a:cubicBezTo>
                  <a:pt x="13292" y="-1249"/>
                  <a:pt x="18004" y="4860"/>
                  <a:pt x="18681" y="13862"/>
                </a:cubicBezTo>
                <a:cubicBezTo>
                  <a:pt x="18681" y="13867"/>
                  <a:pt x="18681" y="13873"/>
                  <a:pt x="18681" y="13878"/>
                </a:cubicBezTo>
                <a:lnTo>
                  <a:pt x="21006" y="13219"/>
                </a:lnTo>
                <a:lnTo>
                  <a:pt x="17962" y="20351"/>
                </a:lnTo>
                <a:lnTo>
                  <a:pt x="14002" y="15205"/>
                </a:lnTo>
                <a:lnTo>
                  <a:pt x="16327" y="14545"/>
                </a:lnTo>
                <a:close/>
              </a:path>
            </a:pathLst>
          </a:custGeom>
          <a:gradFill>
            <a:gsLst>
              <a:gs pos="0">
                <a:srgbClr val="000000"/>
              </a:gs>
              <a:gs pos="50000">
                <a:srgbClr val="FEF800"/>
              </a:gs>
              <a:gs pos="100000">
                <a:srgbClr val="000000"/>
              </a:gs>
            </a:gsLst>
          </a:gradFill>
          <a:ln w="12700">
            <a:solidFill>
              <a:srgbClr val="000000"/>
            </a:solidFill>
            <a:miter/>
          </a:ln>
          <a:effectLst>
            <a:outerShdw blurRad="63500" dist="89803"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367" name="Text Box 49"/>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368" name="Text Box 57"/>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369" name="Text Box 58"/>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370" name="Rectangle 59"/>
          <p:cNvSpPr txBox="1"/>
          <p:nvPr/>
        </p:nvSpPr>
        <p:spPr>
          <a:xfrm>
            <a:off x="8142877" y="6426517"/>
            <a:ext cx="25917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09</a:t>
            </a:r>
          </a:p>
        </p:txBody>
      </p:sp>
      <p:sp>
        <p:nvSpPr>
          <p:cNvPr id="4371" name="Text Box 60"/>
          <p:cNvSpPr txBox="1"/>
          <p:nvPr/>
        </p:nvSpPr>
        <p:spPr>
          <a:xfrm>
            <a:off x="8569544" y="6375717"/>
            <a:ext cx="2281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3</a:t>
            </a:r>
          </a:p>
        </p:txBody>
      </p:sp>
      <p:sp>
        <p:nvSpPr>
          <p:cNvPr id="4372" name="Text Box 61"/>
          <p:cNvSpPr txBox="1"/>
          <p:nvPr/>
        </p:nvSpPr>
        <p:spPr>
          <a:xfrm>
            <a:off x="403224" y="5530850"/>
            <a:ext cx="8259765" cy="74422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i="1">
                <a:solidFill>
                  <a:srgbClr val="FEF800"/>
                </a:solidFill>
              </a:defRPr>
            </a:lvl1pPr>
          </a:lstStyle>
          <a:p>
            <a:r>
              <a:t>अभिलेखिकरणको शुरूवात</a:t>
            </a:r>
          </a:p>
        </p:txBody>
      </p:sp>
      <p:sp>
        <p:nvSpPr>
          <p:cNvPr id="4373"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374"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359"/>
                                        </p:tgtEl>
                                        <p:attrNameLst>
                                          <p:attrName>style.visibility</p:attrName>
                                        </p:attrNameLst>
                                      </p:cBhvr>
                                      <p:to>
                                        <p:strVal val="visible"/>
                                      </p:to>
                                    </p:set>
                                    <p:animEffect transition="in" filter="wipe(left)">
                                      <p:cBhvr>
                                        <p:cTn id="7" dur="500"/>
                                        <p:tgtEl>
                                          <p:spTgt spid="43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4364"/>
                                        </p:tgtEl>
                                        <p:attrNameLst>
                                          <p:attrName>style.visibility</p:attrName>
                                        </p:attrNameLst>
                                      </p:cBhvr>
                                      <p:to>
                                        <p:strVal val="visible"/>
                                      </p:to>
                                    </p:set>
                                    <p:anim calcmode="lin" valueType="num">
                                      <p:cBhvr>
                                        <p:cTn id="12" dur="500" fill="hold"/>
                                        <p:tgtEl>
                                          <p:spTgt spid="4364"/>
                                        </p:tgtEl>
                                        <p:attrNameLst>
                                          <p:attrName>ppt_x</p:attrName>
                                        </p:attrNameLst>
                                      </p:cBhvr>
                                      <p:tavLst>
                                        <p:tav tm="0">
                                          <p:val>
                                            <p:strVal val="#ppt_x"/>
                                          </p:val>
                                        </p:tav>
                                        <p:tav tm="100000">
                                          <p:val>
                                            <p:strVal val="#ppt_x"/>
                                          </p:val>
                                        </p:tav>
                                      </p:tavLst>
                                    </p:anim>
                                    <p:anim calcmode="lin" valueType="num">
                                      <p:cBhvr>
                                        <p:cTn id="13" dur="500" fill="hold"/>
                                        <p:tgtEl>
                                          <p:spTgt spid="4364"/>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3" presetClass="entr" presetSubtype="16" fill="hold" grpId="3" nodeType="afterEffect">
                                  <p:stCondLst>
                                    <p:cond delay="500"/>
                                  </p:stCondLst>
                                  <p:iterate>
                                    <p:tmAbs val="0"/>
                                  </p:iterate>
                                  <p:childTnLst>
                                    <p:set>
                                      <p:cBhvr>
                                        <p:cTn id="16" fill="hold"/>
                                        <p:tgtEl>
                                          <p:spTgt spid="4362"/>
                                        </p:tgtEl>
                                        <p:attrNameLst>
                                          <p:attrName>style.visibility</p:attrName>
                                        </p:attrNameLst>
                                      </p:cBhvr>
                                      <p:to>
                                        <p:strVal val="visible"/>
                                      </p:to>
                                    </p:set>
                                    <p:anim calcmode="lin" valueType="num">
                                      <p:cBhvr>
                                        <p:cTn id="17" dur="500" fill="hold"/>
                                        <p:tgtEl>
                                          <p:spTgt spid="4362"/>
                                        </p:tgtEl>
                                        <p:attrNameLst>
                                          <p:attrName>ppt_w</p:attrName>
                                        </p:attrNameLst>
                                      </p:cBhvr>
                                      <p:tavLst>
                                        <p:tav tm="0">
                                          <p:val>
                                            <p:fltVal val="0"/>
                                          </p:val>
                                        </p:tav>
                                        <p:tav tm="100000">
                                          <p:val>
                                            <p:strVal val="#ppt_w"/>
                                          </p:val>
                                        </p:tav>
                                      </p:tavLst>
                                    </p:anim>
                                    <p:anim calcmode="lin" valueType="num">
                                      <p:cBhvr>
                                        <p:cTn id="18" dur="500" fill="hold"/>
                                        <p:tgtEl>
                                          <p:spTgt spid="436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4365"/>
                                        </p:tgtEl>
                                        <p:attrNameLst>
                                          <p:attrName>style.visibility</p:attrName>
                                        </p:attrNameLst>
                                      </p:cBhvr>
                                      <p:to>
                                        <p:strVal val="visible"/>
                                      </p:to>
                                    </p:set>
                                    <p:anim calcmode="lin" valueType="num">
                                      <p:cBhvr>
                                        <p:cTn id="23" dur="500" fill="hold"/>
                                        <p:tgtEl>
                                          <p:spTgt spid="4365"/>
                                        </p:tgtEl>
                                        <p:attrNameLst>
                                          <p:attrName>ppt_x</p:attrName>
                                        </p:attrNameLst>
                                      </p:cBhvr>
                                      <p:tavLst>
                                        <p:tav tm="0">
                                          <p:val>
                                            <p:strVal val="1+#ppt_w/2"/>
                                          </p:val>
                                        </p:tav>
                                        <p:tav tm="100000">
                                          <p:val>
                                            <p:strVal val="#ppt_x"/>
                                          </p:val>
                                        </p:tav>
                                      </p:tavLst>
                                    </p:anim>
                                    <p:anim calcmode="lin" valueType="num">
                                      <p:cBhvr>
                                        <p:cTn id="24" dur="500" fill="hold"/>
                                        <p:tgtEl>
                                          <p:spTgt spid="436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3" presetClass="entr" presetSubtype="16" fill="hold" grpId="5" nodeType="afterEffect">
                                  <p:stCondLst>
                                    <p:cond delay="500"/>
                                  </p:stCondLst>
                                  <p:iterate>
                                    <p:tmAbs val="0"/>
                                  </p:iterate>
                                  <p:childTnLst>
                                    <p:set>
                                      <p:cBhvr>
                                        <p:cTn id="27" fill="hold"/>
                                        <p:tgtEl>
                                          <p:spTgt spid="4363"/>
                                        </p:tgtEl>
                                        <p:attrNameLst>
                                          <p:attrName>style.visibility</p:attrName>
                                        </p:attrNameLst>
                                      </p:cBhvr>
                                      <p:to>
                                        <p:strVal val="visible"/>
                                      </p:to>
                                    </p:set>
                                    <p:anim calcmode="lin" valueType="num">
                                      <p:cBhvr>
                                        <p:cTn id="28" dur="500" fill="hold"/>
                                        <p:tgtEl>
                                          <p:spTgt spid="4363"/>
                                        </p:tgtEl>
                                        <p:attrNameLst>
                                          <p:attrName>ppt_w</p:attrName>
                                        </p:attrNameLst>
                                      </p:cBhvr>
                                      <p:tavLst>
                                        <p:tav tm="0">
                                          <p:val>
                                            <p:fltVal val="0"/>
                                          </p:val>
                                        </p:tav>
                                        <p:tav tm="100000">
                                          <p:val>
                                            <p:strVal val="#ppt_w"/>
                                          </p:val>
                                        </p:tav>
                                      </p:tavLst>
                                    </p:anim>
                                    <p:anim calcmode="lin" valueType="num">
                                      <p:cBhvr>
                                        <p:cTn id="29" dur="500" fill="hold"/>
                                        <p:tgtEl>
                                          <p:spTgt spid="436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6" nodeType="clickEffect">
                                  <p:stCondLst>
                                    <p:cond delay="0"/>
                                  </p:stCondLst>
                                  <p:iterate>
                                    <p:tmAbs val="0"/>
                                  </p:iterate>
                                  <p:childTnLst>
                                    <p:set>
                                      <p:cBhvr>
                                        <p:cTn id="33" fill="hold"/>
                                        <p:tgtEl>
                                          <p:spTgt spid="4366"/>
                                        </p:tgtEl>
                                        <p:attrNameLst>
                                          <p:attrName>style.visibility</p:attrName>
                                        </p:attrNameLst>
                                      </p:cBhvr>
                                      <p:to>
                                        <p:strVal val="visible"/>
                                      </p:to>
                                    </p:set>
                                    <p:animEffect transition="in" filter="wipe(left)">
                                      <p:cBhvr>
                                        <p:cTn id="34" dur="1000"/>
                                        <p:tgtEl>
                                          <p:spTgt spid="4366"/>
                                        </p:tgtEl>
                                      </p:cBhvr>
                                    </p:animEffect>
                                  </p:childTnLst>
                                </p:cTn>
                              </p:par>
                            </p:childTnLst>
                          </p:cTn>
                        </p:par>
                        <p:par>
                          <p:cTn id="35" fill="hold">
                            <p:stCondLst>
                              <p:cond delay="1000"/>
                            </p:stCondLst>
                            <p:childTnLst>
                              <p:par>
                                <p:cTn id="36" presetID="22" presetClass="entr" presetSubtype="8" fill="hold" grpId="7" nodeType="afterEffect">
                                  <p:stCondLst>
                                    <p:cond delay="0"/>
                                  </p:stCondLst>
                                  <p:iterate>
                                    <p:tmAbs val="0"/>
                                  </p:iterate>
                                  <p:childTnLst>
                                    <p:set>
                                      <p:cBhvr>
                                        <p:cTn id="37" fill="hold"/>
                                        <p:tgtEl>
                                          <p:spTgt spid="4372"/>
                                        </p:tgtEl>
                                        <p:attrNameLst>
                                          <p:attrName>style.visibility</p:attrName>
                                        </p:attrNameLst>
                                      </p:cBhvr>
                                      <p:to>
                                        <p:strVal val="visible"/>
                                      </p:to>
                                    </p:set>
                                    <p:animEffect transition="in" filter="wipe(left)">
                                      <p:cBhvr>
                                        <p:cTn id="38" dur="2000"/>
                                        <p:tgtEl>
                                          <p:spTgt spid="4372"/>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8" nodeType="clickEffect">
                                  <p:stCondLst>
                                    <p:cond delay="0"/>
                                  </p:stCondLst>
                                  <p:iterate>
                                    <p:tmAbs val="0"/>
                                  </p:iterate>
                                  <p:childTnLst>
                                    <p:set>
                                      <p:cBhvr>
                                        <p:cTn id="42" fill="hold"/>
                                        <p:tgtEl>
                                          <p:spTgt spid="4374"/>
                                        </p:tgtEl>
                                        <p:attrNameLst>
                                          <p:attrName>style.visibility</p:attrName>
                                        </p:attrNameLst>
                                      </p:cBhvr>
                                      <p:to>
                                        <p:strVal val="visible"/>
                                      </p:to>
                                    </p:set>
                                    <p:anim calcmode="lin" valueType="num">
                                      <p:cBhvr>
                                        <p:cTn id="43" dur="500" fill="hold"/>
                                        <p:tgtEl>
                                          <p:spTgt spid="4374"/>
                                        </p:tgtEl>
                                        <p:attrNameLst>
                                          <p:attrName>ppt_w</p:attrName>
                                        </p:attrNameLst>
                                      </p:cBhvr>
                                      <p:tavLst>
                                        <p:tav tm="0">
                                          <p:val>
                                            <p:strVal val="4*#ppt_w"/>
                                          </p:val>
                                        </p:tav>
                                        <p:tav tm="100000">
                                          <p:val>
                                            <p:strVal val="#ppt_w"/>
                                          </p:val>
                                        </p:tav>
                                      </p:tavLst>
                                    </p:anim>
                                    <p:anim calcmode="lin" valueType="num">
                                      <p:cBhvr>
                                        <p:cTn id="44" dur="500" fill="hold"/>
                                        <p:tgtEl>
                                          <p:spTgt spid="43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9" grpId="1" animBg="1" advAuto="0"/>
      <p:bldP spid="4362" grpId="3" animBg="1" advAuto="0"/>
      <p:bldP spid="4363" grpId="5" animBg="1" advAuto="0"/>
      <p:bldP spid="4364" grpId="2" animBg="1" advAuto="0"/>
      <p:bldP spid="4365" grpId="4" animBg="1" advAuto="0"/>
      <p:bldP spid="4366" grpId="6" animBg="1" advAuto="0"/>
      <p:bldP spid="4372" grpId="7" animBg="1" advAuto="0"/>
      <p:bldP spid="4374"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8" name="Rectangle 74"/>
          <p:cNvSpPr txBox="1"/>
          <p:nvPr/>
        </p:nvSpPr>
        <p:spPr>
          <a:xfrm rot="18254599">
            <a:off x="4505835" y="3429392"/>
            <a:ext cx="1939926" cy="4089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E81034"/>
                </a:solidFill>
                <a:latin typeface="Helvetica BlackOblique"/>
                <a:ea typeface="Helvetica BlackOblique"/>
                <a:cs typeface="Helvetica BlackOblique"/>
                <a:sym typeface="Helvetica BlackOblique"/>
              </a:defRPr>
            </a:lvl1pPr>
          </a:lstStyle>
          <a:p>
            <a:r>
              <a:t>सुसमाचार</a:t>
            </a:r>
          </a:p>
        </p:txBody>
      </p:sp>
      <p:sp>
        <p:nvSpPr>
          <p:cNvPr id="4379"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380"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381"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382"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383"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384"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385"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386"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387" name="Line 34"/>
          <p:cNvSpPr/>
          <p:nvPr/>
        </p:nvSpPr>
        <p:spPr>
          <a:xfrm>
            <a:off x="2133600" y="5108575"/>
            <a:ext cx="1541464" cy="112714"/>
          </a:xfrm>
          <a:prstGeom prst="line">
            <a:avLst/>
          </a:prstGeom>
          <a:ln w="25400">
            <a:solidFill>
              <a:srgbClr val="969696"/>
            </a:solidFill>
          </a:ln>
        </p:spPr>
        <p:txBody>
          <a:bodyPr lIns="45719" rIns="45719"/>
          <a:lstStyle/>
          <a:p>
            <a:pPr>
              <a:defRPr>
                <a:solidFill>
                  <a:srgbClr val="FFFFFF"/>
                </a:solidFill>
              </a:defRPr>
            </a:pPr>
            <a:endParaRPr/>
          </a:p>
        </p:txBody>
      </p:sp>
      <p:sp>
        <p:nvSpPr>
          <p:cNvPr id="4388" name="Line 35"/>
          <p:cNvSpPr/>
          <p:nvPr/>
        </p:nvSpPr>
        <p:spPr>
          <a:xfrm>
            <a:off x="2390774" y="4222749"/>
            <a:ext cx="1419226" cy="768352"/>
          </a:xfrm>
          <a:prstGeom prst="line">
            <a:avLst/>
          </a:prstGeom>
          <a:ln w="25400">
            <a:solidFill>
              <a:srgbClr val="969696"/>
            </a:solidFill>
          </a:ln>
        </p:spPr>
        <p:txBody>
          <a:bodyPr lIns="45719" rIns="45719"/>
          <a:lstStyle/>
          <a:p>
            <a:pPr>
              <a:defRPr>
                <a:solidFill>
                  <a:srgbClr val="FFFFFF"/>
                </a:solidFill>
              </a:defRPr>
            </a:pPr>
            <a:endParaRPr/>
          </a:p>
        </p:txBody>
      </p:sp>
      <p:sp>
        <p:nvSpPr>
          <p:cNvPr id="4389" name="Line 38"/>
          <p:cNvSpPr/>
          <p:nvPr/>
        </p:nvSpPr>
        <p:spPr>
          <a:xfrm flipH="1">
            <a:off x="4886325" y="3287712"/>
            <a:ext cx="938214" cy="1389063"/>
          </a:xfrm>
          <a:prstGeom prst="line">
            <a:avLst/>
          </a:prstGeom>
          <a:ln w="25400">
            <a:solidFill>
              <a:srgbClr val="969696"/>
            </a:solidFill>
          </a:ln>
        </p:spPr>
        <p:txBody>
          <a:bodyPr lIns="45719" rIns="45719"/>
          <a:lstStyle/>
          <a:p>
            <a:pPr>
              <a:defRPr>
                <a:solidFill>
                  <a:srgbClr val="FFFFFF"/>
                </a:solidFill>
              </a:defRPr>
            </a:pPr>
            <a:endParaRPr/>
          </a:p>
        </p:txBody>
      </p:sp>
      <p:sp>
        <p:nvSpPr>
          <p:cNvPr id="4390" name="Line 39"/>
          <p:cNvSpPr/>
          <p:nvPr/>
        </p:nvSpPr>
        <p:spPr>
          <a:xfrm flipH="1">
            <a:off x="5097462" y="3825875"/>
            <a:ext cx="1265238" cy="992189"/>
          </a:xfrm>
          <a:prstGeom prst="line">
            <a:avLst/>
          </a:prstGeom>
          <a:ln w="25400">
            <a:solidFill>
              <a:srgbClr val="969696"/>
            </a:solidFill>
          </a:ln>
        </p:spPr>
        <p:txBody>
          <a:bodyPr lIns="45719" rIns="45719"/>
          <a:lstStyle/>
          <a:p>
            <a:pPr>
              <a:defRPr>
                <a:solidFill>
                  <a:srgbClr val="FFFFFF"/>
                </a:solidFill>
              </a:defRPr>
            </a:pPr>
            <a:endParaRPr/>
          </a:p>
        </p:txBody>
      </p:sp>
      <p:sp>
        <p:nvSpPr>
          <p:cNvPr id="4391" name="Rectangle 47"/>
          <p:cNvSpPr txBox="1"/>
          <p:nvPr/>
        </p:nvSpPr>
        <p:spPr>
          <a:xfrm rot="240000">
            <a:off x="2532066" y="4852932"/>
            <a:ext cx="796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व्यवस्था</a:t>
            </a:r>
          </a:p>
        </p:txBody>
      </p:sp>
      <p:sp>
        <p:nvSpPr>
          <p:cNvPr id="4392" name="Rectangle 49"/>
          <p:cNvSpPr txBox="1"/>
          <p:nvPr/>
        </p:nvSpPr>
        <p:spPr>
          <a:xfrm rot="19276533">
            <a:off x="5337089" y="3909784"/>
            <a:ext cx="9874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प्ररित</a:t>
            </a:r>
          </a:p>
        </p:txBody>
      </p:sp>
      <p:sp>
        <p:nvSpPr>
          <p:cNvPr id="4393" name="Rectangle 46"/>
          <p:cNvSpPr txBox="1"/>
          <p:nvPr/>
        </p:nvSpPr>
        <p:spPr>
          <a:xfrm rot="1755646">
            <a:off x="2309829" y="4369078"/>
            <a:ext cx="18891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इतिहात</a:t>
            </a:r>
          </a:p>
        </p:txBody>
      </p:sp>
      <p:grpSp>
        <p:nvGrpSpPr>
          <p:cNvPr id="4397" name="Group 53"/>
          <p:cNvGrpSpPr/>
          <p:nvPr/>
        </p:nvGrpSpPr>
        <p:grpSpPr>
          <a:xfrm>
            <a:off x="1866899" y="2924174"/>
            <a:ext cx="4125915" cy="2095501"/>
            <a:chOff x="0" y="0"/>
            <a:chExt cx="4125913" cy="2095499"/>
          </a:xfrm>
        </p:grpSpPr>
        <p:sp>
          <p:nvSpPr>
            <p:cNvPr id="4394" name="Oval 54"/>
            <p:cNvSpPr/>
            <p:nvPr/>
          </p:nvSpPr>
          <p:spPr>
            <a:xfrm>
              <a:off x="-1" y="1620837"/>
              <a:ext cx="574677" cy="474663"/>
            </a:xfrm>
            <a:prstGeom prst="ellips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395" name="Oval 55"/>
            <p:cNvSpPr/>
            <p:nvPr/>
          </p:nvSpPr>
          <p:spPr>
            <a:xfrm>
              <a:off x="3551237" y="-1"/>
              <a:ext cx="574677" cy="474664"/>
            </a:xfrm>
            <a:prstGeom prst="ellips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396" name="Line 56"/>
            <p:cNvSpPr/>
            <p:nvPr/>
          </p:nvSpPr>
          <p:spPr>
            <a:xfrm flipV="1">
              <a:off x="547687" y="346074"/>
              <a:ext cx="3054351" cy="1400177"/>
            </a:xfrm>
            <a:prstGeom prst="lin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4398" name="Text Box 57"/>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399" name="Text Box 65"/>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400" name="Text Box 66"/>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401" name="Rectangle 67"/>
          <p:cNvSpPr txBox="1"/>
          <p:nvPr/>
        </p:nvSpPr>
        <p:spPr>
          <a:xfrm>
            <a:off x="8142877" y="6426517"/>
            <a:ext cx="25917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10</a:t>
            </a:r>
          </a:p>
        </p:txBody>
      </p:sp>
      <p:sp>
        <p:nvSpPr>
          <p:cNvPr id="4402" name="Text Box 68"/>
          <p:cNvSpPr txBox="1"/>
          <p:nvPr/>
        </p:nvSpPr>
        <p:spPr>
          <a:xfrm>
            <a:off x="8569544" y="6375717"/>
            <a:ext cx="2281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4</a:t>
            </a:r>
          </a:p>
        </p:txBody>
      </p:sp>
      <p:grpSp>
        <p:nvGrpSpPr>
          <p:cNvPr id="4405" name="Group 73"/>
          <p:cNvGrpSpPr/>
          <p:nvPr/>
        </p:nvGrpSpPr>
        <p:grpSpPr>
          <a:xfrm>
            <a:off x="580468" y="2897188"/>
            <a:ext cx="8157132" cy="707391"/>
            <a:chOff x="-79931" y="0"/>
            <a:chExt cx="8157130" cy="707390"/>
          </a:xfrm>
        </p:grpSpPr>
        <p:sp>
          <p:nvSpPr>
            <p:cNvPr id="4403" name="Text Box 70"/>
            <p:cNvSpPr txBox="1"/>
            <p:nvPr/>
          </p:nvSpPr>
          <p:spPr>
            <a:xfrm>
              <a:off x="0" y="0"/>
              <a:ext cx="8046370" cy="707390"/>
            </a:xfrm>
            <a:prstGeom prst="rect">
              <a:avLst/>
            </a:prstGeom>
            <a:gradFill flip="none" rotWithShape="1">
              <a:gsLst>
                <a:gs pos="0">
                  <a:srgbClr val="011C5E"/>
                </a:gs>
                <a:gs pos="50000">
                  <a:srgbClr val="023CCC"/>
                </a:gs>
                <a:gs pos="100000">
                  <a:srgbClr val="011C5E"/>
                </a:gs>
              </a:gsLst>
              <a:lin ang="0" scaled="0"/>
            </a:gradFill>
            <a:ln w="57150" cap="flat">
              <a:solidFill>
                <a:srgbClr val="FEF800"/>
              </a:solidFill>
              <a:prstDash val="solid"/>
              <a:miter lim="800000"/>
            </a:ln>
            <a:effectLst>
              <a:outerShdw blurRad="63500" dist="89803"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900"/>
                </a:spcBef>
                <a:defRPr sz="3200">
                  <a:solidFill>
                    <a:srgbClr val="000000"/>
                  </a:solidFill>
                  <a:latin typeface="Comic Sans MS"/>
                  <a:ea typeface="Comic Sans MS"/>
                  <a:cs typeface="Comic Sans MS"/>
                  <a:sym typeface="Comic Sans MS"/>
                </a:defRPr>
              </a:lvl1pPr>
            </a:lstStyle>
            <a:p>
              <a:r>
                <a:t> </a:t>
              </a:r>
            </a:p>
          </p:txBody>
        </p:sp>
        <p:sp>
          <p:nvSpPr>
            <p:cNvPr id="4404" name="Text Box 71"/>
            <p:cNvSpPr txBox="1"/>
            <p:nvPr/>
          </p:nvSpPr>
          <p:spPr>
            <a:xfrm>
              <a:off x="-79932" y="14287"/>
              <a:ext cx="8157132" cy="6740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EF800"/>
                  </a:solidFill>
                  <a:latin typeface="Comic Sans MS"/>
                  <a:ea typeface="Comic Sans MS"/>
                  <a:cs typeface="Comic Sans MS"/>
                  <a:sym typeface="Comic Sans MS"/>
                </a:defRPr>
              </a:lvl1pPr>
            </a:lstStyle>
            <a:p>
              <a:r>
                <a:t>केले पछ्याउछ ? एक लेखनको संग्रह</a:t>
              </a:r>
            </a:p>
          </p:txBody>
        </p:sp>
      </p:grpSp>
      <p:grpSp>
        <p:nvGrpSpPr>
          <p:cNvPr id="4409" name="Group 24"/>
          <p:cNvGrpSpPr/>
          <p:nvPr/>
        </p:nvGrpSpPr>
        <p:grpSpPr>
          <a:xfrm>
            <a:off x="2298699" y="3381374"/>
            <a:ext cx="4265615" cy="749301"/>
            <a:chOff x="0" y="0"/>
            <a:chExt cx="4265613" cy="749299"/>
          </a:xfrm>
        </p:grpSpPr>
        <p:sp>
          <p:nvSpPr>
            <p:cNvPr id="4406" name="Oval 25"/>
            <p:cNvSpPr/>
            <p:nvPr/>
          </p:nvSpPr>
          <p:spPr>
            <a:xfrm>
              <a:off x="-1" y="274637"/>
              <a:ext cx="574677" cy="474663"/>
            </a:xfrm>
            <a:prstGeom prst="ellipse">
              <a:avLst/>
            </a:prstGeom>
            <a:noFill/>
            <a:ln w="50800" cap="flat">
              <a:solidFill>
                <a:srgbClr val="7B9DFD"/>
              </a:solidFill>
              <a:prstDash val="solid"/>
              <a:round/>
            </a:ln>
            <a:effectLst>
              <a:outerShdw blurRad="63500" dist="81320" dir="2319588"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07" name="Oval 26"/>
            <p:cNvSpPr/>
            <p:nvPr/>
          </p:nvSpPr>
          <p:spPr>
            <a:xfrm>
              <a:off x="3690937" y="-1"/>
              <a:ext cx="574677" cy="474664"/>
            </a:xfrm>
            <a:prstGeom prst="ellipse">
              <a:avLst/>
            </a:prstGeom>
            <a:noFill/>
            <a:ln w="50800" cap="flat">
              <a:solidFill>
                <a:srgbClr val="7B9DFD"/>
              </a:solidFill>
              <a:prstDash val="solid"/>
              <a:round/>
            </a:ln>
            <a:effectLst>
              <a:outerShdw blurRad="63500" dist="81320" dir="2319588"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08" name="Line 27"/>
            <p:cNvSpPr/>
            <p:nvPr/>
          </p:nvSpPr>
          <p:spPr>
            <a:xfrm flipV="1">
              <a:off x="576262" y="244475"/>
              <a:ext cx="3103564" cy="242888"/>
            </a:xfrm>
            <a:prstGeom prst="line">
              <a:avLst/>
            </a:prstGeom>
            <a:noFill/>
            <a:ln w="50800" cap="flat">
              <a:solidFill>
                <a:srgbClr val="7B9DFD"/>
              </a:solidFill>
              <a:prstDash val="solid"/>
              <a:round/>
            </a:ln>
            <a:effectLst>
              <a:outerShdw blurRad="63500" dist="81320" dir="2319588"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4410" name="Oval 28"/>
          <p:cNvSpPr/>
          <p:nvPr/>
        </p:nvSpPr>
        <p:spPr>
          <a:xfrm rot="1304231">
            <a:off x="2185987" y="4097337"/>
            <a:ext cx="1609727"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411" name="Oval 29"/>
          <p:cNvSpPr/>
          <p:nvPr/>
        </p:nvSpPr>
        <p:spPr>
          <a:xfrm rot="19272678">
            <a:off x="5164138" y="3897312"/>
            <a:ext cx="1135063"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412"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413"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409"/>
                                        </p:tgtEl>
                                        <p:attrNameLst>
                                          <p:attrName>style.visibility</p:attrName>
                                        </p:attrNameLst>
                                      </p:cBhvr>
                                      <p:to>
                                        <p:strVal val="visible"/>
                                      </p:to>
                                    </p:set>
                                    <p:animEffect transition="in" filter="wipe(left)">
                                      <p:cBhvr>
                                        <p:cTn id="7" dur="500"/>
                                        <p:tgtEl>
                                          <p:spTgt spid="44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4410"/>
                                        </p:tgtEl>
                                        <p:attrNameLst>
                                          <p:attrName>style.visibility</p:attrName>
                                        </p:attrNameLst>
                                      </p:cBhvr>
                                      <p:to>
                                        <p:strVal val="visible"/>
                                      </p:to>
                                    </p:set>
                                    <p:anim calcmode="lin" valueType="num">
                                      <p:cBhvr>
                                        <p:cTn id="12" dur="500" fill="hold"/>
                                        <p:tgtEl>
                                          <p:spTgt spid="4410"/>
                                        </p:tgtEl>
                                        <p:attrNameLst>
                                          <p:attrName>ppt_x</p:attrName>
                                        </p:attrNameLst>
                                      </p:cBhvr>
                                      <p:tavLst>
                                        <p:tav tm="0">
                                          <p:val>
                                            <p:strVal val="#ppt_x"/>
                                          </p:val>
                                        </p:tav>
                                        <p:tav tm="100000">
                                          <p:val>
                                            <p:strVal val="#ppt_x"/>
                                          </p:val>
                                        </p:tav>
                                      </p:tavLst>
                                    </p:anim>
                                    <p:anim calcmode="lin" valueType="num">
                                      <p:cBhvr>
                                        <p:cTn id="13" dur="500" fill="hold"/>
                                        <p:tgtEl>
                                          <p:spTgt spid="441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3" presetClass="entr" presetSubtype="16" fill="hold" grpId="3" nodeType="afterEffect">
                                  <p:stCondLst>
                                    <p:cond delay="500"/>
                                  </p:stCondLst>
                                  <p:iterate>
                                    <p:tmAbs val="0"/>
                                  </p:iterate>
                                  <p:childTnLst>
                                    <p:set>
                                      <p:cBhvr>
                                        <p:cTn id="16" fill="hold"/>
                                        <p:tgtEl>
                                          <p:spTgt spid="4393"/>
                                        </p:tgtEl>
                                        <p:attrNameLst>
                                          <p:attrName>style.visibility</p:attrName>
                                        </p:attrNameLst>
                                      </p:cBhvr>
                                      <p:to>
                                        <p:strVal val="visible"/>
                                      </p:to>
                                    </p:set>
                                    <p:anim calcmode="lin" valueType="num">
                                      <p:cBhvr>
                                        <p:cTn id="17" dur="500" fill="hold"/>
                                        <p:tgtEl>
                                          <p:spTgt spid="4393"/>
                                        </p:tgtEl>
                                        <p:attrNameLst>
                                          <p:attrName>ppt_w</p:attrName>
                                        </p:attrNameLst>
                                      </p:cBhvr>
                                      <p:tavLst>
                                        <p:tav tm="0">
                                          <p:val>
                                            <p:fltVal val="0"/>
                                          </p:val>
                                        </p:tav>
                                        <p:tav tm="100000">
                                          <p:val>
                                            <p:strVal val="#ppt_w"/>
                                          </p:val>
                                        </p:tav>
                                      </p:tavLst>
                                    </p:anim>
                                    <p:anim calcmode="lin" valueType="num">
                                      <p:cBhvr>
                                        <p:cTn id="18" dur="500" fill="hold"/>
                                        <p:tgtEl>
                                          <p:spTgt spid="439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4411"/>
                                        </p:tgtEl>
                                        <p:attrNameLst>
                                          <p:attrName>style.visibility</p:attrName>
                                        </p:attrNameLst>
                                      </p:cBhvr>
                                      <p:to>
                                        <p:strVal val="visible"/>
                                      </p:to>
                                    </p:set>
                                    <p:anim calcmode="lin" valueType="num">
                                      <p:cBhvr>
                                        <p:cTn id="23" dur="500" fill="hold"/>
                                        <p:tgtEl>
                                          <p:spTgt spid="4411"/>
                                        </p:tgtEl>
                                        <p:attrNameLst>
                                          <p:attrName>ppt_x</p:attrName>
                                        </p:attrNameLst>
                                      </p:cBhvr>
                                      <p:tavLst>
                                        <p:tav tm="0">
                                          <p:val>
                                            <p:strVal val="1+#ppt_w/2"/>
                                          </p:val>
                                        </p:tav>
                                        <p:tav tm="100000">
                                          <p:val>
                                            <p:strVal val="#ppt_x"/>
                                          </p:val>
                                        </p:tav>
                                      </p:tavLst>
                                    </p:anim>
                                    <p:anim calcmode="lin" valueType="num">
                                      <p:cBhvr>
                                        <p:cTn id="24" dur="500" fill="hold"/>
                                        <p:tgtEl>
                                          <p:spTgt spid="44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3" presetClass="entr" presetSubtype="16" fill="hold" grpId="5" nodeType="afterEffect">
                                  <p:stCondLst>
                                    <p:cond delay="500"/>
                                  </p:stCondLst>
                                  <p:iterate>
                                    <p:tmAbs val="0"/>
                                  </p:iterate>
                                  <p:childTnLst>
                                    <p:set>
                                      <p:cBhvr>
                                        <p:cTn id="27" fill="hold"/>
                                        <p:tgtEl>
                                          <p:spTgt spid="4392"/>
                                        </p:tgtEl>
                                        <p:attrNameLst>
                                          <p:attrName>style.visibility</p:attrName>
                                        </p:attrNameLst>
                                      </p:cBhvr>
                                      <p:to>
                                        <p:strVal val="visible"/>
                                      </p:to>
                                    </p:set>
                                    <p:anim calcmode="lin" valueType="num">
                                      <p:cBhvr>
                                        <p:cTn id="28" dur="500" fill="hold"/>
                                        <p:tgtEl>
                                          <p:spTgt spid="4392"/>
                                        </p:tgtEl>
                                        <p:attrNameLst>
                                          <p:attrName>ppt_w</p:attrName>
                                        </p:attrNameLst>
                                      </p:cBhvr>
                                      <p:tavLst>
                                        <p:tav tm="0">
                                          <p:val>
                                            <p:fltVal val="0"/>
                                          </p:val>
                                        </p:tav>
                                        <p:tav tm="100000">
                                          <p:val>
                                            <p:strVal val="#ppt_w"/>
                                          </p:val>
                                        </p:tav>
                                      </p:tavLst>
                                    </p:anim>
                                    <p:anim calcmode="lin" valueType="num">
                                      <p:cBhvr>
                                        <p:cTn id="29" dur="500" fill="hold"/>
                                        <p:tgtEl>
                                          <p:spTgt spid="439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fill="hold" grpId="6" nodeType="clickEffect">
                                  <p:stCondLst>
                                    <p:cond delay="0"/>
                                  </p:stCondLst>
                                  <p:iterate>
                                    <p:tmAbs val="0"/>
                                  </p:iterate>
                                  <p:childTnLst>
                                    <p:set>
                                      <p:cBhvr>
                                        <p:cTn id="33" fill="hold"/>
                                        <p:tgtEl>
                                          <p:spTgt spid="4397"/>
                                        </p:tgtEl>
                                        <p:attrNameLst>
                                          <p:attrName>style.visibility</p:attrName>
                                        </p:attrNameLst>
                                      </p:cBhvr>
                                      <p:to>
                                        <p:strVal val="visible"/>
                                      </p:to>
                                    </p:set>
                                    <p:animEffect transition="in" filter="dissolve">
                                      <p:cBhvr>
                                        <p:cTn id="34" dur="1000"/>
                                        <p:tgtEl>
                                          <p:spTgt spid="439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7" nodeType="clickEffect">
                                  <p:stCondLst>
                                    <p:cond delay="0"/>
                                  </p:stCondLst>
                                  <p:iterate>
                                    <p:tmAbs val="0"/>
                                  </p:iterate>
                                  <p:childTnLst>
                                    <p:set>
                                      <p:cBhvr>
                                        <p:cTn id="38" fill="hold"/>
                                        <p:tgtEl>
                                          <p:spTgt spid="4405"/>
                                        </p:tgtEl>
                                        <p:attrNameLst>
                                          <p:attrName>style.visibility</p:attrName>
                                        </p:attrNameLst>
                                      </p:cBhvr>
                                      <p:to>
                                        <p:strVal val="visible"/>
                                      </p:to>
                                    </p:set>
                                    <p:animEffect transition="in" filter="wipe(left)">
                                      <p:cBhvr>
                                        <p:cTn id="39" dur="500"/>
                                        <p:tgtEl>
                                          <p:spTgt spid="4405"/>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8" nodeType="clickEffect">
                                  <p:stCondLst>
                                    <p:cond delay="0"/>
                                  </p:stCondLst>
                                  <p:iterate>
                                    <p:tmAbs val="0"/>
                                  </p:iterate>
                                  <p:childTnLst>
                                    <p:set>
                                      <p:cBhvr>
                                        <p:cTn id="43" fill="hold"/>
                                        <p:tgtEl>
                                          <p:spTgt spid="4413"/>
                                        </p:tgtEl>
                                        <p:attrNameLst>
                                          <p:attrName>style.visibility</p:attrName>
                                        </p:attrNameLst>
                                      </p:cBhvr>
                                      <p:to>
                                        <p:strVal val="visible"/>
                                      </p:to>
                                    </p:set>
                                    <p:anim calcmode="lin" valueType="num">
                                      <p:cBhvr>
                                        <p:cTn id="44" dur="500" fill="hold"/>
                                        <p:tgtEl>
                                          <p:spTgt spid="4413"/>
                                        </p:tgtEl>
                                        <p:attrNameLst>
                                          <p:attrName>ppt_w</p:attrName>
                                        </p:attrNameLst>
                                      </p:cBhvr>
                                      <p:tavLst>
                                        <p:tav tm="0">
                                          <p:val>
                                            <p:strVal val="4*#ppt_w"/>
                                          </p:val>
                                        </p:tav>
                                        <p:tav tm="100000">
                                          <p:val>
                                            <p:strVal val="#ppt_w"/>
                                          </p:val>
                                        </p:tav>
                                      </p:tavLst>
                                    </p:anim>
                                    <p:anim calcmode="lin" valueType="num">
                                      <p:cBhvr>
                                        <p:cTn id="45" dur="500" fill="hold"/>
                                        <p:tgtEl>
                                          <p:spTgt spid="44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 grpId="5" animBg="1" advAuto="0"/>
      <p:bldP spid="4393" grpId="3" animBg="1" advAuto="0"/>
      <p:bldP spid="4397" grpId="6" animBg="1" advAuto="0"/>
      <p:bldP spid="4405" grpId="7" animBg="1" advAuto="0"/>
      <p:bldP spid="4409" grpId="1" animBg="1" advAuto="0"/>
      <p:bldP spid="4410" grpId="2" animBg="1" advAuto="0"/>
      <p:bldP spid="4411" grpId="4" animBg="1" advAuto="0"/>
      <p:bldP spid="4413" grpId="8"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7" name="Line 87"/>
          <p:cNvSpPr/>
          <p:nvPr/>
        </p:nvSpPr>
        <p:spPr>
          <a:xfrm>
            <a:off x="4261004" y="2844900"/>
            <a:ext cx="156856" cy="1720650"/>
          </a:xfrm>
          <a:prstGeom prst="line">
            <a:avLst/>
          </a:prstGeom>
          <a:ln w="25400">
            <a:solidFill>
              <a:srgbClr val="969696"/>
            </a:solidFill>
          </a:ln>
        </p:spPr>
        <p:txBody>
          <a:bodyPr lIns="45719" rIns="45719"/>
          <a:lstStyle/>
          <a:p>
            <a:pPr>
              <a:defRPr>
                <a:solidFill>
                  <a:srgbClr val="FFFFFF"/>
                </a:solidFill>
              </a:defRPr>
            </a:pPr>
            <a:endParaRPr/>
          </a:p>
        </p:txBody>
      </p:sp>
      <p:sp>
        <p:nvSpPr>
          <p:cNvPr id="4418" name="Rectangle 86"/>
          <p:cNvSpPr txBox="1"/>
          <p:nvPr/>
        </p:nvSpPr>
        <p:spPr>
          <a:xfrm rot="18254599">
            <a:off x="4505835" y="3429392"/>
            <a:ext cx="1939926" cy="4089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618FFD"/>
                </a:solidFill>
                <a:latin typeface="Helvetica BlackOblique"/>
                <a:ea typeface="Helvetica BlackOblique"/>
                <a:cs typeface="Helvetica BlackOblique"/>
                <a:sym typeface="Helvetica BlackOblique"/>
              </a:defRPr>
            </a:lvl1pPr>
          </a:lstStyle>
          <a:p>
            <a:r>
              <a:t>सुसमाचार</a:t>
            </a:r>
          </a:p>
        </p:txBody>
      </p:sp>
      <p:sp>
        <p:nvSpPr>
          <p:cNvPr id="4419"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420"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421"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422"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423"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424"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425"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426"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427" name="Line 38"/>
          <p:cNvSpPr/>
          <p:nvPr/>
        </p:nvSpPr>
        <p:spPr>
          <a:xfrm>
            <a:off x="2133600" y="5108575"/>
            <a:ext cx="1541464" cy="112714"/>
          </a:xfrm>
          <a:prstGeom prst="line">
            <a:avLst/>
          </a:prstGeom>
          <a:ln w="25400">
            <a:solidFill>
              <a:srgbClr val="969696"/>
            </a:solidFill>
          </a:ln>
        </p:spPr>
        <p:txBody>
          <a:bodyPr lIns="45719" rIns="45719"/>
          <a:lstStyle/>
          <a:p>
            <a:pPr>
              <a:defRPr>
                <a:solidFill>
                  <a:srgbClr val="FFFFFF"/>
                </a:solidFill>
              </a:defRPr>
            </a:pPr>
            <a:endParaRPr/>
          </a:p>
        </p:txBody>
      </p:sp>
      <p:sp>
        <p:nvSpPr>
          <p:cNvPr id="4428" name="Line 39"/>
          <p:cNvSpPr/>
          <p:nvPr/>
        </p:nvSpPr>
        <p:spPr>
          <a:xfrm>
            <a:off x="2390774" y="4222749"/>
            <a:ext cx="1419226" cy="768352"/>
          </a:xfrm>
          <a:prstGeom prst="line">
            <a:avLst/>
          </a:prstGeom>
          <a:ln w="25400">
            <a:solidFill>
              <a:srgbClr val="969696"/>
            </a:solidFill>
          </a:ln>
        </p:spPr>
        <p:txBody>
          <a:bodyPr lIns="45719" rIns="45719"/>
          <a:lstStyle/>
          <a:p>
            <a:pPr>
              <a:defRPr>
                <a:solidFill>
                  <a:srgbClr val="FFFFFF"/>
                </a:solidFill>
              </a:defRPr>
            </a:pPr>
            <a:endParaRPr/>
          </a:p>
        </p:txBody>
      </p:sp>
      <p:sp>
        <p:nvSpPr>
          <p:cNvPr id="4429" name="Line 40"/>
          <p:cNvSpPr/>
          <p:nvPr/>
        </p:nvSpPr>
        <p:spPr>
          <a:xfrm>
            <a:off x="3063874" y="3368675"/>
            <a:ext cx="923927" cy="1266825"/>
          </a:xfrm>
          <a:prstGeom prst="line">
            <a:avLst/>
          </a:prstGeom>
          <a:ln w="25400">
            <a:solidFill>
              <a:srgbClr val="969696"/>
            </a:solidFill>
          </a:ln>
        </p:spPr>
        <p:txBody>
          <a:bodyPr lIns="45719" rIns="45719"/>
          <a:lstStyle/>
          <a:p>
            <a:pPr>
              <a:defRPr>
                <a:solidFill>
                  <a:srgbClr val="FFFFFF"/>
                </a:solidFill>
              </a:defRPr>
            </a:pPr>
            <a:endParaRPr/>
          </a:p>
        </p:txBody>
      </p:sp>
      <p:sp>
        <p:nvSpPr>
          <p:cNvPr id="4430" name="Line 42"/>
          <p:cNvSpPr/>
          <p:nvPr/>
        </p:nvSpPr>
        <p:spPr>
          <a:xfrm flipH="1">
            <a:off x="4886325" y="3287712"/>
            <a:ext cx="938214" cy="1389063"/>
          </a:xfrm>
          <a:prstGeom prst="line">
            <a:avLst/>
          </a:prstGeom>
          <a:ln w="25400">
            <a:solidFill>
              <a:srgbClr val="969696"/>
            </a:solidFill>
          </a:ln>
        </p:spPr>
        <p:txBody>
          <a:bodyPr lIns="45719" rIns="45719"/>
          <a:lstStyle/>
          <a:p>
            <a:pPr>
              <a:defRPr>
                <a:solidFill>
                  <a:srgbClr val="FFFFFF"/>
                </a:solidFill>
              </a:defRPr>
            </a:pPr>
            <a:endParaRPr/>
          </a:p>
        </p:txBody>
      </p:sp>
      <p:sp>
        <p:nvSpPr>
          <p:cNvPr id="4431" name="Line 43"/>
          <p:cNvSpPr/>
          <p:nvPr/>
        </p:nvSpPr>
        <p:spPr>
          <a:xfrm flipH="1">
            <a:off x="5097462" y="3825875"/>
            <a:ext cx="1265238" cy="992189"/>
          </a:xfrm>
          <a:prstGeom prst="line">
            <a:avLst/>
          </a:prstGeom>
          <a:ln w="25400">
            <a:solidFill>
              <a:srgbClr val="969696"/>
            </a:solidFill>
          </a:ln>
        </p:spPr>
        <p:txBody>
          <a:bodyPr lIns="45719" rIns="45719"/>
          <a:lstStyle/>
          <a:p>
            <a:pPr>
              <a:defRPr>
                <a:solidFill>
                  <a:srgbClr val="FFFFFF"/>
                </a:solidFill>
              </a:defRPr>
            </a:pPr>
            <a:endParaRPr/>
          </a:p>
        </p:txBody>
      </p:sp>
      <p:sp>
        <p:nvSpPr>
          <p:cNvPr id="4432" name="Line 44"/>
          <p:cNvSpPr/>
          <p:nvPr/>
        </p:nvSpPr>
        <p:spPr>
          <a:xfrm flipV="1">
            <a:off x="5181599" y="4676774"/>
            <a:ext cx="1614489" cy="419102"/>
          </a:xfrm>
          <a:prstGeom prst="line">
            <a:avLst/>
          </a:prstGeom>
          <a:ln w="25400">
            <a:solidFill>
              <a:srgbClr val="969696"/>
            </a:solidFill>
          </a:ln>
        </p:spPr>
        <p:txBody>
          <a:bodyPr lIns="45719" rIns="45719"/>
          <a:lstStyle/>
          <a:p>
            <a:pPr>
              <a:defRPr>
                <a:solidFill>
                  <a:srgbClr val="FFFFFF"/>
                </a:solidFill>
              </a:defRPr>
            </a:pPr>
            <a:endParaRPr/>
          </a:p>
        </p:txBody>
      </p:sp>
      <p:sp>
        <p:nvSpPr>
          <p:cNvPr id="4433" name="Rectangle 47"/>
          <p:cNvSpPr txBox="1"/>
          <p:nvPr/>
        </p:nvSpPr>
        <p:spPr>
          <a:xfrm rot="3267768">
            <a:off x="2865220" y="3994962"/>
            <a:ext cx="17748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कवित</a:t>
            </a:r>
          </a:p>
        </p:txBody>
      </p:sp>
      <p:sp>
        <p:nvSpPr>
          <p:cNvPr id="4434" name="Rectangle 48"/>
          <p:cNvSpPr txBox="1"/>
          <p:nvPr/>
        </p:nvSpPr>
        <p:spPr>
          <a:xfrm rot="20643327">
            <a:off x="5445011" y="4553664"/>
            <a:ext cx="1431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पत्रहरू</a:t>
            </a:r>
          </a:p>
        </p:txBody>
      </p:sp>
      <p:sp>
        <p:nvSpPr>
          <p:cNvPr id="4435" name="Rectangle 49"/>
          <p:cNvSpPr txBox="1"/>
          <p:nvPr/>
        </p:nvSpPr>
        <p:spPr>
          <a:xfrm rot="19276533">
            <a:off x="5337089" y="3908197"/>
            <a:ext cx="9874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618FFD"/>
                </a:solidFill>
                <a:latin typeface="Helvetica BlackOblique"/>
                <a:ea typeface="Helvetica BlackOblique"/>
                <a:cs typeface="Helvetica BlackOblique"/>
                <a:sym typeface="Helvetica BlackOblique"/>
              </a:defRPr>
            </a:lvl1pPr>
          </a:lstStyle>
          <a:p>
            <a:r>
              <a:t>प्रेरित</a:t>
            </a:r>
          </a:p>
        </p:txBody>
      </p:sp>
      <p:sp>
        <p:nvSpPr>
          <p:cNvPr id="4436" name="Rectangle 50"/>
          <p:cNvSpPr txBox="1"/>
          <p:nvPr/>
        </p:nvSpPr>
        <p:spPr>
          <a:xfrm rot="1755646">
            <a:off x="2306653" y="4367491"/>
            <a:ext cx="18891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1EFDEA"/>
                </a:solidFill>
                <a:latin typeface="Helvetica BlackOblique"/>
                <a:ea typeface="Helvetica BlackOblique"/>
                <a:cs typeface="Helvetica BlackOblique"/>
                <a:sym typeface="Helvetica BlackOblique"/>
              </a:defRPr>
            </a:lvl1pPr>
          </a:lstStyle>
          <a:p>
            <a:r>
              <a:t>इतिहास</a:t>
            </a:r>
          </a:p>
        </p:txBody>
      </p:sp>
      <p:sp>
        <p:nvSpPr>
          <p:cNvPr id="4437" name="Rectangle 51"/>
          <p:cNvSpPr txBox="1"/>
          <p:nvPr/>
        </p:nvSpPr>
        <p:spPr>
          <a:xfrm rot="240000">
            <a:off x="2532066" y="4852932"/>
            <a:ext cx="796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1EFDEA"/>
                </a:solidFill>
                <a:latin typeface="Helvetica BlackOblique"/>
                <a:ea typeface="Helvetica BlackOblique"/>
                <a:cs typeface="Helvetica BlackOblique"/>
                <a:sym typeface="Helvetica BlackOblique"/>
              </a:defRPr>
            </a:lvl1pPr>
          </a:lstStyle>
          <a:p>
            <a:r>
              <a:t>व्यवस्था</a:t>
            </a:r>
          </a:p>
        </p:txBody>
      </p:sp>
      <p:sp>
        <p:nvSpPr>
          <p:cNvPr id="4438" name="Oval 26"/>
          <p:cNvSpPr/>
          <p:nvPr/>
        </p:nvSpPr>
        <p:spPr>
          <a:xfrm rot="3056342">
            <a:off x="2875755" y="3686969"/>
            <a:ext cx="1609727"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439" name="Oval 27"/>
          <p:cNvSpPr/>
          <p:nvPr/>
        </p:nvSpPr>
        <p:spPr>
          <a:xfrm rot="20672117">
            <a:off x="5294312" y="4475162"/>
            <a:ext cx="1322389"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grpSp>
        <p:nvGrpSpPr>
          <p:cNvPr id="4443" name="Group 56"/>
          <p:cNvGrpSpPr/>
          <p:nvPr/>
        </p:nvGrpSpPr>
        <p:grpSpPr>
          <a:xfrm>
            <a:off x="2298699" y="3381374"/>
            <a:ext cx="4265615" cy="749301"/>
            <a:chOff x="0" y="0"/>
            <a:chExt cx="4265613" cy="749299"/>
          </a:xfrm>
        </p:grpSpPr>
        <p:sp>
          <p:nvSpPr>
            <p:cNvPr id="4440" name="Oval 57"/>
            <p:cNvSpPr/>
            <p:nvPr/>
          </p:nvSpPr>
          <p:spPr>
            <a:xfrm>
              <a:off x="-1" y="274637"/>
              <a:ext cx="574677" cy="474663"/>
            </a:xfrm>
            <a:prstGeom prst="ellipse">
              <a:avLst/>
            </a:prstGeom>
            <a:noFill/>
            <a:ln w="50800" cap="flat">
              <a:solidFill>
                <a:srgbClr val="FEF800"/>
              </a:solidFill>
              <a:prstDash val="solid"/>
              <a:round/>
            </a:ln>
            <a:effectLst>
              <a:outerShdw blurRad="63500" dist="81320" dir="2319588"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41" name="Oval 58"/>
            <p:cNvSpPr/>
            <p:nvPr/>
          </p:nvSpPr>
          <p:spPr>
            <a:xfrm>
              <a:off x="3690937" y="-1"/>
              <a:ext cx="574677" cy="474664"/>
            </a:xfrm>
            <a:prstGeom prst="ellipse">
              <a:avLst/>
            </a:prstGeom>
            <a:noFill/>
            <a:ln w="50800" cap="flat">
              <a:solidFill>
                <a:srgbClr val="FEF800"/>
              </a:solidFill>
              <a:prstDash val="solid"/>
              <a:round/>
            </a:ln>
            <a:effectLst>
              <a:outerShdw blurRad="63500" dist="81320" dir="2319588"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42" name="Line 59"/>
            <p:cNvSpPr/>
            <p:nvPr/>
          </p:nvSpPr>
          <p:spPr>
            <a:xfrm flipV="1">
              <a:off x="576262" y="244475"/>
              <a:ext cx="3103564" cy="242888"/>
            </a:xfrm>
            <a:prstGeom prst="line">
              <a:avLst/>
            </a:prstGeom>
            <a:noFill/>
            <a:ln w="50800" cap="flat">
              <a:solidFill>
                <a:srgbClr val="FEF800"/>
              </a:solidFill>
              <a:prstDash val="solid"/>
              <a:round/>
            </a:ln>
            <a:effectLst>
              <a:outerShdw blurRad="63500" dist="81320" dir="2319588"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4447" name="Group 60"/>
          <p:cNvGrpSpPr/>
          <p:nvPr/>
        </p:nvGrpSpPr>
        <p:grpSpPr>
          <a:xfrm>
            <a:off x="1866899" y="2924174"/>
            <a:ext cx="4125915" cy="2095501"/>
            <a:chOff x="0" y="0"/>
            <a:chExt cx="4125913" cy="2095499"/>
          </a:xfrm>
        </p:grpSpPr>
        <p:sp>
          <p:nvSpPr>
            <p:cNvPr id="4444" name="Oval 61"/>
            <p:cNvSpPr/>
            <p:nvPr/>
          </p:nvSpPr>
          <p:spPr>
            <a:xfrm>
              <a:off x="-1" y="1620837"/>
              <a:ext cx="574677" cy="474663"/>
            </a:xfrm>
            <a:prstGeom prst="ellips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45" name="Oval 62"/>
            <p:cNvSpPr/>
            <p:nvPr/>
          </p:nvSpPr>
          <p:spPr>
            <a:xfrm>
              <a:off x="3551237" y="-1"/>
              <a:ext cx="574677" cy="474664"/>
            </a:xfrm>
            <a:prstGeom prst="ellips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46" name="Line 63"/>
            <p:cNvSpPr/>
            <p:nvPr/>
          </p:nvSpPr>
          <p:spPr>
            <a:xfrm flipV="1">
              <a:off x="547687" y="346074"/>
              <a:ext cx="3054351" cy="1400177"/>
            </a:xfrm>
            <a:prstGeom prst="line">
              <a:avLst/>
            </a:prstGeom>
            <a:noFill/>
            <a:ln w="50800" cap="flat">
              <a:solidFill>
                <a:srgbClr val="FEF800"/>
              </a:solidFill>
              <a:prstDash val="solid"/>
              <a:round/>
            </a:ln>
            <a:effectLst>
              <a:outerShdw blurRad="63500" dist="107762"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4451" name="Group 28"/>
          <p:cNvGrpSpPr/>
          <p:nvPr/>
        </p:nvGrpSpPr>
        <p:grpSpPr>
          <a:xfrm>
            <a:off x="3136899" y="2889249"/>
            <a:ext cx="3830640" cy="1627189"/>
            <a:chOff x="0" y="0"/>
            <a:chExt cx="3830638" cy="1627187"/>
          </a:xfrm>
        </p:grpSpPr>
        <p:sp>
          <p:nvSpPr>
            <p:cNvPr id="4448" name="Oval 29"/>
            <p:cNvSpPr/>
            <p:nvPr/>
          </p:nvSpPr>
          <p:spPr>
            <a:xfrm>
              <a:off x="-1" y="-1"/>
              <a:ext cx="574677" cy="474663"/>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49" name="Oval 30"/>
            <p:cNvSpPr/>
            <p:nvPr/>
          </p:nvSpPr>
          <p:spPr>
            <a:xfrm>
              <a:off x="3255962" y="1152525"/>
              <a:ext cx="574677" cy="474663"/>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50" name="Line 31"/>
            <p:cNvSpPr/>
            <p:nvPr/>
          </p:nvSpPr>
          <p:spPr>
            <a:xfrm>
              <a:off x="571500" y="298449"/>
              <a:ext cx="2713038" cy="984252"/>
            </a:xfrm>
            <a:prstGeom prst="lin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4452" name="Text Box 71"/>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453" name="Text Box 81"/>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454" name="Text Box 82"/>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455" name="Rectangle 83"/>
          <p:cNvSpPr txBox="1"/>
          <p:nvPr/>
        </p:nvSpPr>
        <p:spPr>
          <a:xfrm>
            <a:off x="8131766" y="6426517"/>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11</a:t>
            </a:r>
          </a:p>
        </p:txBody>
      </p:sp>
      <p:sp>
        <p:nvSpPr>
          <p:cNvPr id="4456" name="Text Box 84"/>
          <p:cNvSpPr txBox="1"/>
          <p:nvPr/>
        </p:nvSpPr>
        <p:spPr>
          <a:xfrm>
            <a:off x="8572719" y="6378892"/>
            <a:ext cx="2281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3</a:t>
            </a:r>
          </a:p>
        </p:txBody>
      </p:sp>
      <p:sp>
        <p:nvSpPr>
          <p:cNvPr id="4457"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458"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451"/>
                                        </p:tgtEl>
                                        <p:attrNameLst>
                                          <p:attrName>style.visibility</p:attrName>
                                        </p:attrNameLst>
                                      </p:cBhvr>
                                      <p:to>
                                        <p:strVal val="visible"/>
                                      </p:to>
                                    </p:set>
                                    <p:animEffect transition="in" filter="wipe(left)">
                                      <p:cBhvr>
                                        <p:cTn id="7" dur="500"/>
                                        <p:tgtEl>
                                          <p:spTgt spid="44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4438"/>
                                        </p:tgtEl>
                                        <p:attrNameLst>
                                          <p:attrName>style.visibility</p:attrName>
                                        </p:attrNameLst>
                                      </p:cBhvr>
                                      <p:to>
                                        <p:strVal val="visible"/>
                                      </p:to>
                                    </p:set>
                                    <p:anim calcmode="lin" valueType="num">
                                      <p:cBhvr>
                                        <p:cTn id="12" dur="500" fill="hold"/>
                                        <p:tgtEl>
                                          <p:spTgt spid="4438"/>
                                        </p:tgtEl>
                                        <p:attrNameLst>
                                          <p:attrName>ppt_x</p:attrName>
                                        </p:attrNameLst>
                                      </p:cBhvr>
                                      <p:tavLst>
                                        <p:tav tm="0">
                                          <p:val>
                                            <p:strVal val="#ppt_x"/>
                                          </p:val>
                                        </p:tav>
                                        <p:tav tm="100000">
                                          <p:val>
                                            <p:strVal val="#ppt_x"/>
                                          </p:val>
                                        </p:tav>
                                      </p:tavLst>
                                    </p:anim>
                                    <p:anim calcmode="lin" valueType="num">
                                      <p:cBhvr>
                                        <p:cTn id="13" dur="500" fill="hold"/>
                                        <p:tgtEl>
                                          <p:spTgt spid="443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3" presetClass="entr" presetSubtype="16" fill="hold" grpId="3" nodeType="afterEffect">
                                  <p:stCondLst>
                                    <p:cond delay="500"/>
                                  </p:stCondLst>
                                  <p:iterate>
                                    <p:tmAbs val="0"/>
                                  </p:iterate>
                                  <p:childTnLst>
                                    <p:set>
                                      <p:cBhvr>
                                        <p:cTn id="16" fill="hold"/>
                                        <p:tgtEl>
                                          <p:spTgt spid="4433"/>
                                        </p:tgtEl>
                                        <p:attrNameLst>
                                          <p:attrName>style.visibility</p:attrName>
                                        </p:attrNameLst>
                                      </p:cBhvr>
                                      <p:to>
                                        <p:strVal val="visible"/>
                                      </p:to>
                                    </p:set>
                                    <p:anim calcmode="lin" valueType="num">
                                      <p:cBhvr>
                                        <p:cTn id="17" dur="500" fill="hold"/>
                                        <p:tgtEl>
                                          <p:spTgt spid="4433"/>
                                        </p:tgtEl>
                                        <p:attrNameLst>
                                          <p:attrName>ppt_w</p:attrName>
                                        </p:attrNameLst>
                                      </p:cBhvr>
                                      <p:tavLst>
                                        <p:tav tm="0">
                                          <p:val>
                                            <p:fltVal val="0"/>
                                          </p:val>
                                        </p:tav>
                                        <p:tav tm="100000">
                                          <p:val>
                                            <p:strVal val="#ppt_w"/>
                                          </p:val>
                                        </p:tav>
                                      </p:tavLst>
                                    </p:anim>
                                    <p:anim calcmode="lin" valueType="num">
                                      <p:cBhvr>
                                        <p:cTn id="18" dur="500" fill="hold"/>
                                        <p:tgtEl>
                                          <p:spTgt spid="443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4439"/>
                                        </p:tgtEl>
                                        <p:attrNameLst>
                                          <p:attrName>style.visibility</p:attrName>
                                        </p:attrNameLst>
                                      </p:cBhvr>
                                      <p:to>
                                        <p:strVal val="visible"/>
                                      </p:to>
                                    </p:set>
                                    <p:anim calcmode="lin" valueType="num">
                                      <p:cBhvr>
                                        <p:cTn id="23" dur="500" fill="hold"/>
                                        <p:tgtEl>
                                          <p:spTgt spid="4439"/>
                                        </p:tgtEl>
                                        <p:attrNameLst>
                                          <p:attrName>ppt_x</p:attrName>
                                        </p:attrNameLst>
                                      </p:cBhvr>
                                      <p:tavLst>
                                        <p:tav tm="0">
                                          <p:val>
                                            <p:strVal val="1+#ppt_w/2"/>
                                          </p:val>
                                        </p:tav>
                                        <p:tav tm="100000">
                                          <p:val>
                                            <p:strVal val="#ppt_x"/>
                                          </p:val>
                                        </p:tav>
                                      </p:tavLst>
                                    </p:anim>
                                    <p:anim calcmode="lin" valueType="num">
                                      <p:cBhvr>
                                        <p:cTn id="24" dur="500" fill="hold"/>
                                        <p:tgtEl>
                                          <p:spTgt spid="443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3" presetClass="entr" presetSubtype="16" fill="hold" grpId="5" nodeType="afterEffect">
                                  <p:stCondLst>
                                    <p:cond delay="500"/>
                                  </p:stCondLst>
                                  <p:iterate>
                                    <p:tmAbs val="0"/>
                                  </p:iterate>
                                  <p:childTnLst>
                                    <p:set>
                                      <p:cBhvr>
                                        <p:cTn id="27" fill="hold"/>
                                        <p:tgtEl>
                                          <p:spTgt spid="4434"/>
                                        </p:tgtEl>
                                        <p:attrNameLst>
                                          <p:attrName>style.visibility</p:attrName>
                                        </p:attrNameLst>
                                      </p:cBhvr>
                                      <p:to>
                                        <p:strVal val="visible"/>
                                      </p:to>
                                    </p:set>
                                    <p:anim calcmode="lin" valueType="num">
                                      <p:cBhvr>
                                        <p:cTn id="28" dur="500" fill="hold"/>
                                        <p:tgtEl>
                                          <p:spTgt spid="4434"/>
                                        </p:tgtEl>
                                        <p:attrNameLst>
                                          <p:attrName>ppt_w</p:attrName>
                                        </p:attrNameLst>
                                      </p:cBhvr>
                                      <p:tavLst>
                                        <p:tav tm="0">
                                          <p:val>
                                            <p:fltVal val="0"/>
                                          </p:val>
                                        </p:tav>
                                        <p:tav tm="100000">
                                          <p:val>
                                            <p:strVal val="#ppt_w"/>
                                          </p:val>
                                        </p:tav>
                                      </p:tavLst>
                                    </p:anim>
                                    <p:anim calcmode="lin" valueType="num">
                                      <p:cBhvr>
                                        <p:cTn id="29" dur="500" fill="hold"/>
                                        <p:tgtEl>
                                          <p:spTgt spid="443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fill="hold" grpId="6" nodeType="clickEffect">
                                  <p:stCondLst>
                                    <p:cond delay="0"/>
                                  </p:stCondLst>
                                  <p:iterate>
                                    <p:tmAbs val="0"/>
                                  </p:iterate>
                                  <p:childTnLst>
                                    <p:set>
                                      <p:cBhvr>
                                        <p:cTn id="33" fill="hold"/>
                                        <p:tgtEl>
                                          <p:spTgt spid="4443"/>
                                        </p:tgtEl>
                                        <p:attrNameLst>
                                          <p:attrName>style.visibility</p:attrName>
                                        </p:attrNameLst>
                                      </p:cBhvr>
                                      <p:to>
                                        <p:strVal val="visible"/>
                                      </p:to>
                                    </p:set>
                                    <p:animEffect transition="in" filter="dissolve">
                                      <p:cBhvr>
                                        <p:cTn id="34" dur="500"/>
                                        <p:tgtEl>
                                          <p:spTgt spid="4443"/>
                                        </p:tgtEl>
                                      </p:cBhvr>
                                    </p:animEffect>
                                  </p:childTnLst>
                                </p:cTn>
                              </p:par>
                            </p:childTnLst>
                          </p:cTn>
                        </p:par>
                        <p:par>
                          <p:cTn id="35" fill="hold">
                            <p:stCondLst>
                              <p:cond delay="500"/>
                            </p:stCondLst>
                            <p:childTnLst>
                              <p:par>
                                <p:cTn id="36" presetID="9" presetClass="entr" fill="hold" grpId="7" nodeType="afterEffect">
                                  <p:stCondLst>
                                    <p:cond delay="0"/>
                                  </p:stCondLst>
                                  <p:iterate>
                                    <p:tmAbs val="0"/>
                                  </p:iterate>
                                  <p:childTnLst>
                                    <p:set>
                                      <p:cBhvr>
                                        <p:cTn id="37" fill="hold"/>
                                        <p:tgtEl>
                                          <p:spTgt spid="4447"/>
                                        </p:tgtEl>
                                        <p:attrNameLst>
                                          <p:attrName>style.visibility</p:attrName>
                                        </p:attrNameLst>
                                      </p:cBhvr>
                                      <p:to>
                                        <p:strVal val="visible"/>
                                      </p:to>
                                    </p:set>
                                    <p:animEffect transition="in" filter="dissolve">
                                      <p:cBhvr>
                                        <p:cTn id="38" dur="500"/>
                                        <p:tgtEl>
                                          <p:spTgt spid="4447"/>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8" nodeType="clickEffect">
                                  <p:stCondLst>
                                    <p:cond delay="0"/>
                                  </p:stCondLst>
                                  <p:iterate>
                                    <p:tmAbs val="0"/>
                                  </p:iterate>
                                  <p:childTnLst>
                                    <p:set>
                                      <p:cBhvr>
                                        <p:cTn id="42" fill="hold"/>
                                        <p:tgtEl>
                                          <p:spTgt spid="4458"/>
                                        </p:tgtEl>
                                        <p:attrNameLst>
                                          <p:attrName>style.visibility</p:attrName>
                                        </p:attrNameLst>
                                      </p:cBhvr>
                                      <p:to>
                                        <p:strVal val="visible"/>
                                      </p:to>
                                    </p:set>
                                    <p:anim calcmode="lin" valueType="num">
                                      <p:cBhvr>
                                        <p:cTn id="43" dur="500" fill="hold"/>
                                        <p:tgtEl>
                                          <p:spTgt spid="4458"/>
                                        </p:tgtEl>
                                        <p:attrNameLst>
                                          <p:attrName>ppt_w</p:attrName>
                                        </p:attrNameLst>
                                      </p:cBhvr>
                                      <p:tavLst>
                                        <p:tav tm="0">
                                          <p:val>
                                            <p:strVal val="4*#ppt_w"/>
                                          </p:val>
                                        </p:tav>
                                        <p:tav tm="100000">
                                          <p:val>
                                            <p:strVal val="#ppt_w"/>
                                          </p:val>
                                        </p:tav>
                                      </p:tavLst>
                                    </p:anim>
                                    <p:anim calcmode="lin" valueType="num">
                                      <p:cBhvr>
                                        <p:cTn id="44" dur="500" fill="hold"/>
                                        <p:tgtEl>
                                          <p:spTgt spid="445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 grpId="3" animBg="1" advAuto="0"/>
      <p:bldP spid="4434" grpId="5" animBg="1" advAuto="0"/>
      <p:bldP spid="4438" grpId="2" animBg="1" advAuto="0"/>
      <p:bldP spid="4439" grpId="4" animBg="1" advAuto="0"/>
      <p:bldP spid="4443" grpId="6" animBg="1" advAuto="0"/>
      <p:bldP spid="4447" grpId="7" animBg="1" advAuto="0"/>
      <p:bldP spid="4451" grpId="1" animBg="1" advAuto="0"/>
      <p:bldP spid="4458" grpId="8"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2"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463"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464"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465"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466"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467"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468"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469"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sp>
        <p:nvSpPr>
          <p:cNvPr id="4470" name="Line 119"/>
          <p:cNvSpPr/>
          <p:nvPr/>
        </p:nvSpPr>
        <p:spPr>
          <a:xfrm flipV="1">
            <a:off x="5827712" y="5232400"/>
            <a:ext cx="1022351" cy="19050"/>
          </a:xfrm>
          <a:prstGeom prst="line">
            <a:avLst/>
          </a:prstGeom>
          <a:ln w="25400">
            <a:solidFill>
              <a:srgbClr val="969696"/>
            </a:solidFill>
          </a:ln>
        </p:spPr>
        <p:txBody>
          <a:bodyPr lIns="45719" rIns="45719"/>
          <a:lstStyle/>
          <a:p>
            <a:pPr>
              <a:defRPr>
                <a:solidFill>
                  <a:srgbClr val="FFFFFF"/>
                </a:solidFill>
              </a:defRPr>
            </a:pPr>
            <a:endParaRPr/>
          </a:p>
        </p:txBody>
      </p:sp>
      <p:sp>
        <p:nvSpPr>
          <p:cNvPr id="4471" name="Line 120"/>
          <p:cNvSpPr/>
          <p:nvPr/>
        </p:nvSpPr>
        <p:spPr>
          <a:xfrm>
            <a:off x="2133600" y="5108575"/>
            <a:ext cx="1541464" cy="112714"/>
          </a:xfrm>
          <a:prstGeom prst="line">
            <a:avLst/>
          </a:prstGeom>
          <a:ln w="25400">
            <a:solidFill>
              <a:srgbClr val="969696"/>
            </a:solidFill>
          </a:ln>
        </p:spPr>
        <p:txBody>
          <a:bodyPr lIns="45719" rIns="45719"/>
          <a:lstStyle/>
          <a:p>
            <a:pPr>
              <a:defRPr>
                <a:solidFill>
                  <a:srgbClr val="FFFFFF"/>
                </a:solidFill>
              </a:defRPr>
            </a:pPr>
            <a:endParaRPr/>
          </a:p>
        </p:txBody>
      </p:sp>
      <p:sp>
        <p:nvSpPr>
          <p:cNvPr id="4472" name="Line 121"/>
          <p:cNvSpPr/>
          <p:nvPr/>
        </p:nvSpPr>
        <p:spPr>
          <a:xfrm>
            <a:off x="2390774" y="4222749"/>
            <a:ext cx="1419226" cy="768352"/>
          </a:xfrm>
          <a:prstGeom prst="line">
            <a:avLst/>
          </a:prstGeom>
          <a:ln w="25400">
            <a:solidFill>
              <a:srgbClr val="969696"/>
            </a:solidFill>
          </a:ln>
        </p:spPr>
        <p:txBody>
          <a:bodyPr lIns="45719" rIns="45719"/>
          <a:lstStyle/>
          <a:p>
            <a:pPr>
              <a:defRPr>
                <a:solidFill>
                  <a:srgbClr val="FFFFFF"/>
                </a:solidFill>
              </a:defRPr>
            </a:pPr>
            <a:endParaRPr/>
          </a:p>
        </p:txBody>
      </p:sp>
      <p:sp>
        <p:nvSpPr>
          <p:cNvPr id="4473" name="Line 122"/>
          <p:cNvSpPr/>
          <p:nvPr/>
        </p:nvSpPr>
        <p:spPr>
          <a:xfrm>
            <a:off x="3063874" y="3368675"/>
            <a:ext cx="923927" cy="1266825"/>
          </a:xfrm>
          <a:prstGeom prst="line">
            <a:avLst/>
          </a:prstGeom>
          <a:ln w="25400">
            <a:solidFill>
              <a:srgbClr val="969696"/>
            </a:solidFill>
          </a:ln>
        </p:spPr>
        <p:txBody>
          <a:bodyPr lIns="45719" rIns="45719"/>
          <a:lstStyle/>
          <a:p>
            <a:pPr>
              <a:defRPr>
                <a:solidFill>
                  <a:srgbClr val="FFFFFF"/>
                </a:solidFill>
              </a:defRPr>
            </a:pPr>
            <a:endParaRPr/>
          </a:p>
        </p:txBody>
      </p:sp>
      <p:sp>
        <p:nvSpPr>
          <p:cNvPr id="4474" name="Line 123"/>
          <p:cNvSpPr/>
          <p:nvPr/>
        </p:nvSpPr>
        <p:spPr>
          <a:xfrm>
            <a:off x="4261004" y="2844900"/>
            <a:ext cx="156856" cy="1720650"/>
          </a:xfrm>
          <a:prstGeom prst="line">
            <a:avLst/>
          </a:prstGeom>
          <a:ln w="25400">
            <a:solidFill>
              <a:srgbClr val="969696"/>
            </a:solidFill>
          </a:ln>
        </p:spPr>
        <p:txBody>
          <a:bodyPr lIns="45719" rIns="45719"/>
          <a:lstStyle/>
          <a:p>
            <a:pPr>
              <a:defRPr>
                <a:solidFill>
                  <a:srgbClr val="FFFFFF"/>
                </a:solidFill>
              </a:defRPr>
            </a:pPr>
            <a:endParaRPr/>
          </a:p>
        </p:txBody>
      </p:sp>
      <p:sp>
        <p:nvSpPr>
          <p:cNvPr id="4475" name="Line 124"/>
          <p:cNvSpPr/>
          <p:nvPr/>
        </p:nvSpPr>
        <p:spPr>
          <a:xfrm flipH="1">
            <a:off x="4886325" y="3287712"/>
            <a:ext cx="938214" cy="1389063"/>
          </a:xfrm>
          <a:prstGeom prst="line">
            <a:avLst/>
          </a:prstGeom>
          <a:ln w="25400">
            <a:solidFill>
              <a:srgbClr val="969696"/>
            </a:solidFill>
          </a:ln>
        </p:spPr>
        <p:txBody>
          <a:bodyPr lIns="45719" rIns="45719"/>
          <a:lstStyle/>
          <a:p>
            <a:pPr>
              <a:defRPr>
                <a:solidFill>
                  <a:srgbClr val="FFFFFF"/>
                </a:solidFill>
              </a:defRPr>
            </a:pPr>
            <a:endParaRPr/>
          </a:p>
        </p:txBody>
      </p:sp>
      <p:sp>
        <p:nvSpPr>
          <p:cNvPr id="4476" name="Line 125"/>
          <p:cNvSpPr/>
          <p:nvPr/>
        </p:nvSpPr>
        <p:spPr>
          <a:xfrm flipH="1">
            <a:off x="5097462" y="3825875"/>
            <a:ext cx="1265238" cy="992189"/>
          </a:xfrm>
          <a:prstGeom prst="line">
            <a:avLst/>
          </a:prstGeom>
          <a:ln w="25400">
            <a:solidFill>
              <a:srgbClr val="969696"/>
            </a:solidFill>
          </a:ln>
        </p:spPr>
        <p:txBody>
          <a:bodyPr lIns="45719" rIns="45719"/>
          <a:lstStyle/>
          <a:p>
            <a:pPr>
              <a:defRPr>
                <a:solidFill>
                  <a:srgbClr val="FFFFFF"/>
                </a:solidFill>
              </a:defRPr>
            </a:pPr>
            <a:endParaRPr/>
          </a:p>
        </p:txBody>
      </p:sp>
      <p:sp>
        <p:nvSpPr>
          <p:cNvPr id="4477" name="Line 126"/>
          <p:cNvSpPr/>
          <p:nvPr/>
        </p:nvSpPr>
        <p:spPr>
          <a:xfrm flipV="1">
            <a:off x="5181599" y="4676774"/>
            <a:ext cx="1614489" cy="419102"/>
          </a:xfrm>
          <a:prstGeom prst="line">
            <a:avLst/>
          </a:prstGeom>
          <a:ln w="25400">
            <a:solidFill>
              <a:srgbClr val="969696"/>
            </a:solidFill>
          </a:ln>
        </p:spPr>
        <p:txBody>
          <a:bodyPr lIns="45719" rIns="45719"/>
          <a:lstStyle/>
          <a:p>
            <a:pPr>
              <a:defRPr>
                <a:solidFill>
                  <a:srgbClr val="FFFFFF"/>
                </a:solidFill>
              </a:defRPr>
            </a:pPr>
            <a:endParaRPr/>
          </a:p>
        </p:txBody>
      </p:sp>
      <p:sp>
        <p:nvSpPr>
          <p:cNvPr id="4478" name="Rectangle 127"/>
          <p:cNvSpPr txBox="1"/>
          <p:nvPr/>
        </p:nvSpPr>
        <p:spPr>
          <a:xfrm rot="5246759">
            <a:off x="3453152" y="3765292"/>
            <a:ext cx="204787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अगमवक्ता</a:t>
            </a:r>
          </a:p>
        </p:txBody>
      </p:sp>
      <p:sp>
        <p:nvSpPr>
          <p:cNvPr id="4479" name="Rectangle 128"/>
          <p:cNvSpPr txBox="1"/>
          <p:nvPr/>
        </p:nvSpPr>
        <p:spPr>
          <a:xfrm>
            <a:off x="5432425" y="4989512"/>
            <a:ext cx="2105025" cy="38608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900"/>
              </a:spcBef>
              <a:defRPr sz="1600" b="1">
                <a:solidFill>
                  <a:srgbClr val="FFFF00"/>
                </a:solidFill>
                <a:latin typeface="Helvetica BlackOblique"/>
                <a:ea typeface="Helvetica BlackOblique"/>
                <a:cs typeface="Helvetica BlackOblique"/>
                <a:sym typeface="Helvetica BlackOblique"/>
              </a:defRPr>
            </a:lvl1pPr>
          </a:lstStyle>
          <a:p>
            <a:r>
              <a:t>प्रकाश</a:t>
            </a:r>
          </a:p>
        </p:txBody>
      </p:sp>
      <p:sp>
        <p:nvSpPr>
          <p:cNvPr id="4480" name="Rectangle 129"/>
          <p:cNvSpPr txBox="1"/>
          <p:nvPr/>
        </p:nvSpPr>
        <p:spPr>
          <a:xfrm rot="3267768">
            <a:off x="2865220" y="3994962"/>
            <a:ext cx="17748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कविता</a:t>
            </a:r>
          </a:p>
        </p:txBody>
      </p:sp>
      <p:sp>
        <p:nvSpPr>
          <p:cNvPr id="4481" name="Rectangle 130"/>
          <p:cNvSpPr txBox="1"/>
          <p:nvPr/>
        </p:nvSpPr>
        <p:spPr>
          <a:xfrm rot="20643327">
            <a:off x="5445011" y="4496514"/>
            <a:ext cx="1431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पत्रिहरू</a:t>
            </a:r>
          </a:p>
        </p:txBody>
      </p:sp>
      <p:sp>
        <p:nvSpPr>
          <p:cNvPr id="4482" name="Rectangle 131"/>
          <p:cNvSpPr txBox="1"/>
          <p:nvPr/>
        </p:nvSpPr>
        <p:spPr>
          <a:xfrm rot="19276533">
            <a:off x="5337089" y="3908197"/>
            <a:ext cx="9874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प्रेरित</a:t>
            </a:r>
          </a:p>
        </p:txBody>
      </p:sp>
      <p:sp>
        <p:nvSpPr>
          <p:cNvPr id="4483" name="Rectangle 132"/>
          <p:cNvSpPr txBox="1"/>
          <p:nvPr/>
        </p:nvSpPr>
        <p:spPr>
          <a:xfrm rot="1755646">
            <a:off x="2306653" y="4367491"/>
            <a:ext cx="1889126" cy="40894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इतिहास</a:t>
            </a:r>
          </a:p>
        </p:txBody>
      </p:sp>
      <p:sp>
        <p:nvSpPr>
          <p:cNvPr id="4484" name="Rectangle 133"/>
          <p:cNvSpPr txBox="1"/>
          <p:nvPr/>
        </p:nvSpPr>
        <p:spPr>
          <a:xfrm rot="240000">
            <a:off x="2532066" y="4852932"/>
            <a:ext cx="796926" cy="40894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D00224"/>
                </a:solidFill>
                <a:latin typeface="Helvetica BlackOblique"/>
                <a:ea typeface="Helvetica BlackOblique"/>
                <a:cs typeface="Helvetica BlackOblique"/>
                <a:sym typeface="Helvetica BlackOblique"/>
              </a:defRPr>
            </a:lvl1pPr>
          </a:lstStyle>
          <a:p>
            <a:r>
              <a:t>व्यवस्था</a:t>
            </a:r>
          </a:p>
        </p:txBody>
      </p:sp>
      <p:sp>
        <p:nvSpPr>
          <p:cNvPr id="4485" name="Oval 31"/>
          <p:cNvSpPr/>
          <p:nvPr/>
        </p:nvSpPr>
        <p:spPr>
          <a:xfrm rot="8956">
            <a:off x="5422900" y="4865687"/>
            <a:ext cx="1587500"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486" name="Oval 30"/>
          <p:cNvSpPr/>
          <p:nvPr/>
        </p:nvSpPr>
        <p:spPr>
          <a:xfrm rot="5171536">
            <a:off x="3479800" y="3484562"/>
            <a:ext cx="2033587" cy="592139"/>
          </a:xfrm>
          <a:prstGeom prst="ellipse">
            <a:avLst/>
          </a:prstGeom>
          <a:ln w="76200">
            <a:solidFill>
              <a:srgbClr val="21ED11"/>
            </a:solidFill>
          </a:ln>
          <a:effectLst>
            <a:outerShdw blurRad="63500" dist="38099"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487" name="Text Box 138"/>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488" name="Text Box 148"/>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489" name="Text Box 149"/>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490" name="Rectangle 150"/>
          <p:cNvSpPr txBox="1"/>
          <p:nvPr/>
        </p:nvSpPr>
        <p:spPr>
          <a:xfrm>
            <a:off x="8131766" y="6426517"/>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12</a:t>
            </a:r>
          </a:p>
        </p:txBody>
      </p:sp>
      <p:sp>
        <p:nvSpPr>
          <p:cNvPr id="4491" name="Text Box 151"/>
          <p:cNvSpPr txBox="1"/>
          <p:nvPr/>
        </p:nvSpPr>
        <p:spPr>
          <a:xfrm>
            <a:off x="8569544" y="6378892"/>
            <a:ext cx="2281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2</a:t>
            </a:r>
          </a:p>
        </p:txBody>
      </p:sp>
      <p:sp>
        <p:nvSpPr>
          <p:cNvPr id="4492" name="Rectangle 153"/>
          <p:cNvSpPr txBox="1"/>
          <p:nvPr/>
        </p:nvSpPr>
        <p:spPr>
          <a:xfrm rot="18254599">
            <a:off x="4507421" y="3429392"/>
            <a:ext cx="1939926" cy="4089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000"/>
              </a:spcBef>
              <a:defRPr sz="1800" b="1">
                <a:solidFill>
                  <a:srgbClr val="E81034"/>
                </a:solidFill>
                <a:latin typeface="Helvetica BlackOblique"/>
                <a:ea typeface="Helvetica BlackOblique"/>
                <a:cs typeface="Helvetica BlackOblique"/>
                <a:sym typeface="Helvetica BlackOblique"/>
              </a:defRPr>
            </a:lvl1pPr>
          </a:lstStyle>
          <a:p>
            <a:r>
              <a:t>सुसमाचार</a:t>
            </a:r>
          </a:p>
        </p:txBody>
      </p:sp>
      <p:grpSp>
        <p:nvGrpSpPr>
          <p:cNvPr id="4496" name="Group 32"/>
          <p:cNvGrpSpPr/>
          <p:nvPr/>
        </p:nvGrpSpPr>
        <p:grpSpPr>
          <a:xfrm>
            <a:off x="4533899" y="2647949"/>
            <a:ext cx="3081340" cy="2630490"/>
            <a:chOff x="0" y="0"/>
            <a:chExt cx="3081338" cy="2630488"/>
          </a:xfrm>
        </p:grpSpPr>
        <p:sp>
          <p:nvSpPr>
            <p:cNvPr id="4493" name="Oval 33"/>
            <p:cNvSpPr/>
            <p:nvPr/>
          </p:nvSpPr>
          <p:spPr>
            <a:xfrm>
              <a:off x="-1" y="-1"/>
              <a:ext cx="501651" cy="446089"/>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94" name="Oval 34"/>
            <p:cNvSpPr/>
            <p:nvPr/>
          </p:nvSpPr>
          <p:spPr>
            <a:xfrm>
              <a:off x="2579688" y="2184400"/>
              <a:ext cx="501651" cy="446089"/>
            </a:xfrm>
            <a:prstGeom prst="ellips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ctr">
              <a:noAutofit/>
            </a:bodyPr>
            <a:lstStyle/>
            <a:p>
              <a:pPr>
                <a:defRPr sz="3600">
                  <a:solidFill>
                    <a:srgbClr val="000000"/>
                  </a:solidFill>
                  <a:latin typeface="Comic Sans MS"/>
                  <a:ea typeface="Comic Sans MS"/>
                  <a:cs typeface="Comic Sans MS"/>
                  <a:sym typeface="Comic Sans MS"/>
                </a:defRPr>
              </a:pPr>
              <a:endParaRPr/>
            </a:p>
          </p:txBody>
        </p:sp>
        <p:sp>
          <p:nvSpPr>
            <p:cNvPr id="4495" name="Line 35"/>
            <p:cNvSpPr/>
            <p:nvPr/>
          </p:nvSpPr>
          <p:spPr>
            <a:xfrm>
              <a:off x="439737" y="363537"/>
              <a:ext cx="2200276" cy="1881188"/>
            </a:xfrm>
            <a:prstGeom prst="line">
              <a:avLst/>
            </a:prstGeom>
            <a:noFill/>
            <a:ln w="50800" cap="flat">
              <a:solidFill>
                <a:srgbClr val="7B9DFD"/>
              </a:solidFill>
              <a:prstDash val="solid"/>
              <a:round/>
            </a:ln>
            <a:effectLst>
              <a:outerShdw blurRad="63500" dist="107762"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p>
          </p:txBody>
        </p:sp>
      </p:grpSp>
      <p:sp>
        <p:nvSpPr>
          <p:cNvPr id="4497"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498"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496"/>
                                        </p:tgtEl>
                                        <p:attrNameLst>
                                          <p:attrName>style.visibility</p:attrName>
                                        </p:attrNameLst>
                                      </p:cBhvr>
                                      <p:to>
                                        <p:strVal val="visible"/>
                                      </p:to>
                                    </p:set>
                                    <p:animEffect transition="in" filter="wipe(left)">
                                      <p:cBhvr>
                                        <p:cTn id="7" dur="500"/>
                                        <p:tgtEl>
                                          <p:spTgt spid="44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4486"/>
                                        </p:tgtEl>
                                        <p:attrNameLst>
                                          <p:attrName>style.visibility</p:attrName>
                                        </p:attrNameLst>
                                      </p:cBhvr>
                                      <p:to>
                                        <p:strVal val="visible"/>
                                      </p:to>
                                    </p:set>
                                    <p:anim calcmode="lin" valueType="num">
                                      <p:cBhvr>
                                        <p:cTn id="12" dur="500" fill="hold"/>
                                        <p:tgtEl>
                                          <p:spTgt spid="4486"/>
                                        </p:tgtEl>
                                        <p:attrNameLst>
                                          <p:attrName>ppt_x</p:attrName>
                                        </p:attrNameLst>
                                      </p:cBhvr>
                                      <p:tavLst>
                                        <p:tav tm="0">
                                          <p:val>
                                            <p:strVal val="#ppt_x"/>
                                          </p:val>
                                        </p:tav>
                                        <p:tav tm="100000">
                                          <p:val>
                                            <p:strVal val="#ppt_x"/>
                                          </p:val>
                                        </p:tav>
                                      </p:tavLst>
                                    </p:anim>
                                    <p:anim calcmode="lin" valueType="num">
                                      <p:cBhvr>
                                        <p:cTn id="13" dur="500" fill="hold"/>
                                        <p:tgtEl>
                                          <p:spTgt spid="448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3" presetClass="entr" presetSubtype="16" fill="hold" grpId="3" nodeType="afterEffect">
                                  <p:stCondLst>
                                    <p:cond delay="500"/>
                                  </p:stCondLst>
                                  <p:iterate>
                                    <p:tmAbs val="0"/>
                                  </p:iterate>
                                  <p:childTnLst>
                                    <p:set>
                                      <p:cBhvr>
                                        <p:cTn id="16" fill="hold"/>
                                        <p:tgtEl>
                                          <p:spTgt spid="4478"/>
                                        </p:tgtEl>
                                        <p:attrNameLst>
                                          <p:attrName>style.visibility</p:attrName>
                                        </p:attrNameLst>
                                      </p:cBhvr>
                                      <p:to>
                                        <p:strVal val="visible"/>
                                      </p:to>
                                    </p:set>
                                    <p:anim calcmode="lin" valueType="num">
                                      <p:cBhvr>
                                        <p:cTn id="17" dur="500" fill="hold"/>
                                        <p:tgtEl>
                                          <p:spTgt spid="4478"/>
                                        </p:tgtEl>
                                        <p:attrNameLst>
                                          <p:attrName>ppt_w</p:attrName>
                                        </p:attrNameLst>
                                      </p:cBhvr>
                                      <p:tavLst>
                                        <p:tav tm="0">
                                          <p:val>
                                            <p:fltVal val="0"/>
                                          </p:val>
                                        </p:tav>
                                        <p:tav tm="100000">
                                          <p:val>
                                            <p:strVal val="#ppt_w"/>
                                          </p:val>
                                        </p:tav>
                                      </p:tavLst>
                                    </p:anim>
                                    <p:anim calcmode="lin" valueType="num">
                                      <p:cBhvr>
                                        <p:cTn id="18" dur="500" fill="hold"/>
                                        <p:tgtEl>
                                          <p:spTgt spid="447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4485"/>
                                        </p:tgtEl>
                                        <p:attrNameLst>
                                          <p:attrName>style.visibility</p:attrName>
                                        </p:attrNameLst>
                                      </p:cBhvr>
                                      <p:to>
                                        <p:strVal val="visible"/>
                                      </p:to>
                                    </p:set>
                                    <p:anim calcmode="lin" valueType="num">
                                      <p:cBhvr>
                                        <p:cTn id="23" dur="500" fill="hold"/>
                                        <p:tgtEl>
                                          <p:spTgt spid="4485"/>
                                        </p:tgtEl>
                                        <p:attrNameLst>
                                          <p:attrName>ppt_x</p:attrName>
                                        </p:attrNameLst>
                                      </p:cBhvr>
                                      <p:tavLst>
                                        <p:tav tm="0">
                                          <p:val>
                                            <p:strVal val="1+#ppt_w/2"/>
                                          </p:val>
                                        </p:tav>
                                        <p:tav tm="100000">
                                          <p:val>
                                            <p:strVal val="#ppt_x"/>
                                          </p:val>
                                        </p:tav>
                                      </p:tavLst>
                                    </p:anim>
                                    <p:anim calcmode="lin" valueType="num">
                                      <p:cBhvr>
                                        <p:cTn id="24" dur="500" fill="hold"/>
                                        <p:tgtEl>
                                          <p:spTgt spid="448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3" presetClass="entr" presetSubtype="16" fill="hold" grpId="5" nodeType="afterEffect">
                                  <p:stCondLst>
                                    <p:cond delay="500"/>
                                  </p:stCondLst>
                                  <p:iterate>
                                    <p:tmAbs val="0"/>
                                  </p:iterate>
                                  <p:childTnLst>
                                    <p:set>
                                      <p:cBhvr>
                                        <p:cTn id="27" fill="hold"/>
                                        <p:tgtEl>
                                          <p:spTgt spid="4479"/>
                                        </p:tgtEl>
                                        <p:attrNameLst>
                                          <p:attrName>style.visibility</p:attrName>
                                        </p:attrNameLst>
                                      </p:cBhvr>
                                      <p:to>
                                        <p:strVal val="visible"/>
                                      </p:to>
                                    </p:set>
                                    <p:anim calcmode="lin" valueType="num">
                                      <p:cBhvr>
                                        <p:cTn id="28" dur="500" fill="hold"/>
                                        <p:tgtEl>
                                          <p:spTgt spid="4479"/>
                                        </p:tgtEl>
                                        <p:attrNameLst>
                                          <p:attrName>ppt_w</p:attrName>
                                        </p:attrNameLst>
                                      </p:cBhvr>
                                      <p:tavLst>
                                        <p:tav tm="0">
                                          <p:val>
                                            <p:fltVal val="0"/>
                                          </p:val>
                                        </p:tav>
                                        <p:tav tm="100000">
                                          <p:val>
                                            <p:strVal val="#ppt_w"/>
                                          </p:val>
                                        </p:tav>
                                      </p:tavLst>
                                    </p:anim>
                                    <p:anim calcmode="lin" valueType="num">
                                      <p:cBhvr>
                                        <p:cTn id="29" dur="500" fill="hold"/>
                                        <p:tgtEl>
                                          <p:spTgt spid="447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6" nodeType="clickEffect">
                                  <p:stCondLst>
                                    <p:cond delay="0"/>
                                  </p:stCondLst>
                                  <p:iterate>
                                    <p:tmAbs val="0"/>
                                  </p:iterate>
                                  <p:childTnLst>
                                    <p:set>
                                      <p:cBhvr>
                                        <p:cTn id="33" fill="hold"/>
                                        <p:tgtEl>
                                          <p:spTgt spid="4498"/>
                                        </p:tgtEl>
                                        <p:attrNameLst>
                                          <p:attrName>style.visibility</p:attrName>
                                        </p:attrNameLst>
                                      </p:cBhvr>
                                      <p:to>
                                        <p:strVal val="visible"/>
                                      </p:to>
                                    </p:set>
                                    <p:anim calcmode="lin" valueType="num">
                                      <p:cBhvr>
                                        <p:cTn id="34" dur="500" fill="hold"/>
                                        <p:tgtEl>
                                          <p:spTgt spid="4498"/>
                                        </p:tgtEl>
                                        <p:attrNameLst>
                                          <p:attrName>ppt_w</p:attrName>
                                        </p:attrNameLst>
                                      </p:cBhvr>
                                      <p:tavLst>
                                        <p:tav tm="0">
                                          <p:val>
                                            <p:strVal val="4*#ppt_w"/>
                                          </p:val>
                                        </p:tav>
                                        <p:tav tm="100000">
                                          <p:val>
                                            <p:strVal val="#ppt_w"/>
                                          </p:val>
                                        </p:tav>
                                      </p:tavLst>
                                    </p:anim>
                                    <p:anim calcmode="lin" valueType="num">
                                      <p:cBhvr>
                                        <p:cTn id="35" dur="500" fill="hold"/>
                                        <p:tgtEl>
                                          <p:spTgt spid="44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8" grpId="3" animBg="1" advAuto="0"/>
      <p:bldP spid="4479" grpId="5" animBg="1" advAuto="0"/>
      <p:bldP spid="4485" grpId="4" animBg="1" advAuto="0"/>
      <p:bldP spid="4486" grpId="2" animBg="1" advAuto="0"/>
      <p:bldP spid="4496" grpId="1" animBg="1" advAuto="0"/>
      <p:bldP spid="4498" grpId="6"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2" name="Rectangle 4"/>
          <p:cNvSpPr txBox="1"/>
          <p:nvPr/>
        </p:nvSpPr>
        <p:spPr>
          <a:xfrm>
            <a:off x="2032000" y="4578350"/>
            <a:ext cx="817563" cy="50292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400"/>
              </a:spcBef>
              <a:defRPr sz="2400" b="1">
                <a:solidFill>
                  <a:srgbClr val="FFFF00"/>
                </a:solidFill>
                <a:latin typeface="Times"/>
                <a:ea typeface="Times"/>
                <a:cs typeface="Times"/>
                <a:sym typeface="Times"/>
              </a:defRPr>
            </a:lvl1pPr>
          </a:lstStyle>
          <a:p>
            <a:r>
              <a:t>१</a:t>
            </a:r>
          </a:p>
        </p:txBody>
      </p:sp>
      <p:sp>
        <p:nvSpPr>
          <p:cNvPr id="4503" name="Rectangle 5"/>
          <p:cNvSpPr txBox="1"/>
          <p:nvPr/>
        </p:nvSpPr>
        <p:spPr>
          <a:xfrm>
            <a:off x="2387600" y="3652837"/>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२</a:t>
            </a:r>
          </a:p>
        </p:txBody>
      </p:sp>
      <p:sp>
        <p:nvSpPr>
          <p:cNvPr id="4504" name="Rectangle 6"/>
          <p:cNvSpPr txBox="1"/>
          <p:nvPr/>
        </p:nvSpPr>
        <p:spPr>
          <a:xfrm>
            <a:off x="3259137" y="2897188"/>
            <a:ext cx="817563" cy="586741"/>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३</a:t>
            </a:r>
          </a:p>
        </p:txBody>
      </p:sp>
      <p:sp>
        <p:nvSpPr>
          <p:cNvPr id="4505" name="Rectangle 7"/>
          <p:cNvSpPr txBox="1"/>
          <p:nvPr/>
        </p:nvSpPr>
        <p:spPr>
          <a:xfrm>
            <a:off x="4597400" y="26320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४</a:t>
            </a:r>
          </a:p>
        </p:txBody>
      </p:sp>
      <p:sp>
        <p:nvSpPr>
          <p:cNvPr id="4506" name="Rectangle 8"/>
          <p:cNvSpPr txBox="1"/>
          <p:nvPr/>
        </p:nvSpPr>
        <p:spPr>
          <a:xfrm>
            <a:off x="5557837" y="2936875"/>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५</a:t>
            </a:r>
          </a:p>
        </p:txBody>
      </p:sp>
      <p:sp>
        <p:nvSpPr>
          <p:cNvPr id="4507" name="Rectangle 9"/>
          <p:cNvSpPr txBox="1"/>
          <p:nvPr/>
        </p:nvSpPr>
        <p:spPr>
          <a:xfrm>
            <a:off x="6086475" y="3384550"/>
            <a:ext cx="817563" cy="586740"/>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६</a:t>
            </a:r>
          </a:p>
        </p:txBody>
      </p:sp>
      <p:sp>
        <p:nvSpPr>
          <p:cNvPr id="4508" name="Rectangle 10"/>
          <p:cNvSpPr txBox="1"/>
          <p:nvPr/>
        </p:nvSpPr>
        <p:spPr>
          <a:xfrm>
            <a:off x="6523038" y="408940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७</a:t>
            </a:r>
          </a:p>
        </p:txBody>
      </p:sp>
      <p:sp>
        <p:nvSpPr>
          <p:cNvPr id="4509" name="Rectangle 11"/>
          <p:cNvSpPr txBox="1"/>
          <p:nvPr/>
        </p:nvSpPr>
        <p:spPr>
          <a:xfrm>
            <a:off x="7196138" y="4819650"/>
            <a:ext cx="817563" cy="586740"/>
          </a:xfrm>
          <a:prstGeom prst="rect">
            <a:avLst/>
          </a:prstGeom>
          <a:ln w="12700">
            <a:miter lim="400000"/>
          </a:ln>
          <a:effectLst>
            <a:outerShdw blurRad="63500" dist="46662" dir="2115817"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spcBef>
                <a:spcPts val="1600"/>
              </a:spcBef>
              <a:defRPr sz="2800" b="1">
                <a:solidFill>
                  <a:srgbClr val="FFFF00"/>
                </a:solidFill>
                <a:latin typeface="Times"/>
                <a:ea typeface="Times"/>
                <a:cs typeface="Times"/>
                <a:sym typeface="Times"/>
              </a:defRPr>
            </a:lvl1pPr>
          </a:lstStyle>
          <a:p>
            <a:r>
              <a:t>८</a:t>
            </a:r>
          </a:p>
        </p:txBody>
      </p:sp>
      <p:grpSp>
        <p:nvGrpSpPr>
          <p:cNvPr id="4526" name="Group 40"/>
          <p:cNvGrpSpPr/>
          <p:nvPr/>
        </p:nvGrpSpPr>
        <p:grpSpPr>
          <a:xfrm>
            <a:off x="2133599" y="2403449"/>
            <a:ext cx="5403851" cy="2845145"/>
            <a:chOff x="0" y="0"/>
            <a:chExt cx="5403850" cy="2845143"/>
          </a:xfrm>
        </p:grpSpPr>
        <p:sp>
          <p:nvSpPr>
            <p:cNvPr id="4510" name="Line 41"/>
            <p:cNvSpPr/>
            <p:nvPr/>
          </p:nvSpPr>
          <p:spPr>
            <a:xfrm flipV="1">
              <a:off x="3694112" y="2701951"/>
              <a:ext cx="1022351" cy="19051"/>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1" name="Line 42"/>
            <p:cNvSpPr/>
            <p:nvPr/>
          </p:nvSpPr>
          <p:spPr>
            <a:xfrm>
              <a:off x="0" y="2578126"/>
              <a:ext cx="1541462" cy="112713"/>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2" name="Line 43"/>
            <p:cNvSpPr/>
            <p:nvPr/>
          </p:nvSpPr>
          <p:spPr>
            <a:xfrm>
              <a:off x="257175" y="1692301"/>
              <a:ext cx="1419226" cy="768351"/>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3" name="Line 44"/>
            <p:cNvSpPr/>
            <p:nvPr/>
          </p:nvSpPr>
          <p:spPr>
            <a:xfrm>
              <a:off x="930274" y="838226"/>
              <a:ext cx="923927" cy="1266826"/>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4" name="Line 45"/>
            <p:cNvSpPr/>
            <p:nvPr/>
          </p:nvSpPr>
          <p:spPr>
            <a:xfrm>
              <a:off x="2127403" y="314451"/>
              <a:ext cx="156856" cy="1720650"/>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5" name="Line 46"/>
            <p:cNvSpPr/>
            <p:nvPr/>
          </p:nvSpPr>
          <p:spPr>
            <a:xfrm flipH="1">
              <a:off x="2752725" y="757263"/>
              <a:ext cx="938213" cy="1389063"/>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6" name="Line 47"/>
            <p:cNvSpPr/>
            <p:nvPr/>
          </p:nvSpPr>
          <p:spPr>
            <a:xfrm flipH="1">
              <a:off x="2963862" y="1295426"/>
              <a:ext cx="1265238" cy="992188"/>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7" name="Line 48"/>
            <p:cNvSpPr/>
            <p:nvPr/>
          </p:nvSpPr>
          <p:spPr>
            <a:xfrm flipV="1">
              <a:off x="3047999" y="2146326"/>
              <a:ext cx="1614489" cy="419101"/>
            </a:xfrm>
            <a:prstGeom prst="line">
              <a:avLst/>
            </a:prstGeom>
            <a:noFill/>
            <a:ln w="254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8" name="Rectangle 49"/>
            <p:cNvSpPr txBox="1"/>
            <p:nvPr/>
          </p:nvSpPr>
          <p:spPr>
            <a:xfrm rot="5246759">
              <a:off x="1318758" y="1235636"/>
              <a:ext cx="2047876" cy="40894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अगमवक्ता</a:t>
              </a:r>
            </a:p>
          </p:txBody>
        </p:sp>
        <p:sp>
          <p:nvSpPr>
            <p:cNvPr id="4519" name="Rectangle 50"/>
            <p:cNvSpPr txBox="1"/>
            <p:nvPr/>
          </p:nvSpPr>
          <p:spPr>
            <a:xfrm>
              <a:off x="3298825" y="2459064"/>
              <a:ext cx="2105025" cy="38608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900"/>
                </a:spcBef>
                <a:defRPr sz="1600" b="1">
                  <a:solidFill>
                    <a:srgbClr val="FFFF00"/>
                  </a:solidFill>
                  <a:latin typeface="Helvetica BlackOblique"/>
                  <a:ea typeface="Helvetica BlackOblique"/>
                  <a:cs typeface="Helvetica BlackOblique"/>
                  <a:sym typeface="Helvetica BlackOblique"/>
                </a:defRPr>
              </a:lvl1pPr>
            </a:lstStyle>
            <a:p>
              <a:r>
                <a:t>प्रकाश</a:t>
              </a:r>
            </a:p>
          </p:txBody>
        </p:sp>
        <p:sp>
          <p:nvSpPr>
            <p:cNvPr id="4520" name="Rectangle 51"/>
            <p:cNvSpPr txBox="1"/>
            <p:nvPr/>
          </p:nvSpPr>
          <p:spPr>
            <a:xfrm rot="3267768">
              <a:off x="732414" y="1463719"/>
              <a:ext cx="1774826" cy="40894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कविता</a:t>
              </a:r>
            </a:p>
          </p:txBody>
        </p:sp>
        <p:sp>
          <p:nvSpPr>
            <p:cNvPr id="4521" name="Rectangle 52"/>
            <p:cNvSpPr txBox="1"/>
            <p:nvPr/>
          </p:nvSpPr>
          <p:spPr>
            <a:xfrm rot="20643327">
              <a:off x="3311411" y="1966065"/>
              <a:ext cx="1431926" cy="40894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पत्रिहरू</a:t>
              </a:r>
            </a:p>
          </p:txBody>
        </p:sp>
        <p:sp>
          <p:nvSpPr>
            <p:cNvPr id="4522" name="Rectangle 53"/>
            <p:cNvSpPr txBox="1"/>
            <p:nvPr/>
          </p:nvSpPr>
          <p:spPr>
            <a:xfrm rot="19276533">
              <a:off x="3203488" y="1377748"/>
              <a:ext cx="987426" cy="408941"/>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प्रेरित</a:t>
              </a:r>
            </a:p>
          </p:txBody>
        </p:sp>
        <p:sp>
          <p:nvSpPr>
            <p:cNvPr id="4523" name="Rectangle 54"/>
            <p:cNvSpPr txBox="1"/>
            <p:nvPr/>
          </p:nvSpPr>
          <p:spPr>
            <a:xfrm rot="1755646">
              <a:off x="173054" y="1837042"/>
              <a:ext cx="1889126" cy="408941"/>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इतिहास</a:t>
              </a:r>
            </a:p>
          </p:txBody>
        </p:sp>
        <p:sp>
          <p:nvSpPr>
            <p:cNvPr id="4524" name="Rectangle 55"/>
            <p:cNvSpPr txBox="1"/>
            <p:nvPr/>
          </p:nvSpPr>
          <p:spPr>
            <a:xfrm rot="240000">
              <a:off x="398466" y="2322483"/>
              <a:ext cx="796926" cy="40894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व्यवस्था</a:t>
              </a:r>
            </a:p>
          </p:txBody>
        </p:sp>
        <p:sp>
          <p:nvSpPr>
            <p:cNvPr id="4525" name="Rectangle 56"/>
            <p:cNvSpPr txBox="1"/>
            <p:nvPr/>
          </p:nvSpPr>
          <p:spPr>
            <a:xfrm rot="18254599">
              <a:off x="2500028" y="712411"/>
              <a:ext cx="1939926" cy="408941"/>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wrap="square" lIns="44450" tIns="44450" rIns="44450" bIns="44450" numCol="1" anchor="t">
              <a:spAutoFit/>
            </a:bodyPr>
            <a:lstStyle>
              <a:lvl1pPr>
                <a:spcBef>
                  <a:spcPts val="1000"/>
                </a:spcBef>
                <a:defRPr sz="1800" b="1">
                  <a:solidFill>
                    <a:srgbClr val="FFFF00"/>
                  </a:solidFill>
                  <a:latin typeface="Helvetica BlackOblique"/>
                  <a:ea typeface="Helvetica BlackOblique"/>
                  <a:cs typeface="Helvetica BlackOblique"/>
                  <a:sym typeface="Helvetica BlackOblique"/>
                </a:defRPr>
              </a:lvl1pPr>
            </a:lstStyle>
            <a:p>
              <a:r>
                <a:t>सुसमाचार</a:t>
              </a:r>
            </a:p>
          </p:txBody>
        </p:sp>
      </p:grpSp>
      <p:sp>
        <p:nvSpPr>
          <p:cNvPr id="4527" name="Oval 28"/>
          <p:cNvSpPr/>
          <p:nvPr/>
        </p:nvSpPr>
        <p:spPr>
          <a:xfrm rot="5230884">
            <a:off x="3523455" y="3355182"/>
            <a:ext cx="1878015" cy="533401"/>
          </a:xfrm>
          <a:prstGeom prst="ellipse">
            <a:avLst/>
          </a:prstGeom>
          <a:ln w="76200">
            <a:solidFill>
              <a:srgbClr val="FEF800"/>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28" name="Oval 59"/>
          <p:cNvSpPr/>
          <p:nvPr/>
        </p:nvSpPr>
        <p:spPr>
          <a:xfrm rot="1619707">
            <a:off x="2227263" y="3995737"/>
            <a:ext cx="1562101" cy="533401"/>
          </a:xfrm>
          <a:prstGeom prst="ellipse">
            <a:avLst/>
          </a:prstGeom>
          <a:ln w="76200">
            <a:solidFill>
              <a:srgbClr val="21ED11"/>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29" name="Oval 61"/>
          <p:cNvSpPr/>
          <p:nvPr/>
        </p:nvSpPr>
        <p:spPr>
          <a:xfrm rot="308685">
            <a:off x="2303463" y="4694237"/>
            <a:ext cx="1117601" cy="406401"/>
          </a:xfrm>
          <a:prstGeom prst="ellipse">
            <a:avLst/>
          </a:prstGeom>
          <a:ln w="76200">
            <a:solidFill>
              <a:srgbClr val="FC0128"/>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0" name="Oval 62"/>
          <p:cNvSpPr/>
          <p:nvPr/>
        </p:nvSpPr>
        <p:spPr>
          <a:xfrm rot="18469373">
            <a:off x="4626769" y="3417093"/>
            <a:ext cx="1455739" cy="555627"/>
          </a:xfrm>
          <a:prstGeom prst="ellipse">
            <a:avLst/>
          </a:prstGeom>
          <a:ln w="76200">
            <a:solidFill>
              <a:srgbClr val="FC0128"/>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1" name="Oval 57"/>
          <p:cNvSpPr/>
          <p:nvPr/>
        </p:nvSpPr>
        <p:spPr>
          <a:xfrm rot="14116444">
            <a:off x="2738438" y="3651250"/>
            <a:ext cx="1803401" cy="520700"/>
          </a:xfrm>
          <a:prstGeom prst="ellipse">
            <a:avLst/>
          </a:prstGeom>
          <a:ln w="76200">
            <a:solidFill>
              <a:srgbClr val="66FFFF"/>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2" name="Oval 60"/>
          <p:cNvSpPr/>
          <p:nvPr/>
        </p:nvSpPr>
        <p:spPr>
          <a:xfrm rot="19267982">
            <a:off x="4848225" y="3883024"/>
            <a:ext cx="1533527" cy="520701"/>
          </a:xfrm>
          <a:prstGeom prst="ellipse">
            <a:avLst/>
          </a:prstGeom>
          <a:ln w="76200">
            <a:solidFill>
              <a:srgbClr val="21ED11"/>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3" name="Oval 58"/>
          <p:cNvSpPr/>
          <p:nvPr/>
        </p:nvSpPr>
        <p:spPr>
          <a:xfrm rot="20779594">
            <a:off x="5222875" y="4354512"/>
            <a:ext cx="1533527" cy="520701"/>
          </a:xfrm>
          <a:prstGeom prst="ellipse">
            <a:avLst/>
          </a:prstGeom>
          <a:ln w="76200">
            <a:solidFill>
              <a:srgbClr val="66FFFF"/>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4" name="Oval 29"/>
          <p:cNvSpPr/>
          <p:nvPr/>
        </p:nvSpPr>
        <p:spPr>
          <a:xfrm rot="21575359">
            <a:off x="5283200" y="4806950"/>
            <a:ext cx="1971676" cy="420688"/>
          </a:xfrm>
          <a:prstGeom prst="ellipse">
            <a:avLst/>
          </a:prstGeom>
          <a:ln w="76200">
            <a:solidFill>
              <a:srgbClr val="FEF800"/>
            </a:solidFill>
          </a:ln>
          <a:effectLst>
            <a:outerShdw blurRad="63500" dist="71842" dir="2700000" rotWithShape="0">
              <a:srgbClr val="000000">
                <a:alpha val="74998"/>
              </a:srgbClr>
            </a:outerShdw>
          </a:effectLst>
        </p:spPr>
        <p:txBody>
          <a:bodyPr lIns="45719" rIns="45719" anchor="ctr"/>
          <a:lstStyle/>
          <a:p>
            <a:pPr>
              <a:defRPr sz="3600">
                <a:solidFill>
                  <a:srgbClr val="000000"/>
                </a:solidFill>
                <a:latin typeface="Comic Sans MS"/>
                <a:ea typeface="Comic Sans MS"/>
                <a:cs typeface="Comic Sans MS"/>
                <a:sym typeface="Comic Sans MS"/>
              </a:defRPr>
            </a:pPr>
            <a:endParaRPr/>
          </a:p>
        </p:txBody>
      </p:sp>
      <p:sp>
        <p:nvSpPr>
          <p:cNvPr id="4535" name="Text Box 66"/>
          <p:cNvSpPr txBox="1"/>
          <p:nvPr/>
        </p:nvSpPr>
        <p:spPr>
          <a:xfrm>
            <a:off x="8760292" y="79692"/>
            <a:ext cx="18004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200"/>
              </a:spcBef>
              <a:defRPr sz="2000">
                <a:solidFill>
                  <a:srgbClr val="FFA27C"/>
                </a:solidFill>
                <a:latin typeface="Comic Sans MS"/>
                <a:ea typeface="Comic Sans MS"/>
                <a:cs typeface="Comic Sans MS"/>
                <a:sym typeface="Comic Sans MS"/>
              </a:defRPr>
            </a:lvl1pPr>
          </a:lstStyle>
          <a:p>
            <a:r>
              <a:t> </a:t>
            </a:r>
          </a:p>
        </p:txBody>
      </p:sp>
      <p:sp>
        <p:nvSpPr>
          <p:cNvPr id="4536" name="Text Box 72"/>
          <p:cNvSpPr txBox="1"/>
          <p:nvPr/>
        </p:nvSpPr>
        <p:spPr>
          <a:xfrm>
            <a:off x="127000" y="731837"/>
            <a:ext cx="3330575"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पुरानो</a:t>
            </a:r>
            <a:r>
              <a:t>      </a:t>
            </a:r>
          </a:p>
          <a:p>
            <a:pPr algn="ctr">
              <a:spcBef>
                <a:spcPts val="1900"/>
              </a:spcBef>
              <a:defRPr sz="3200" b="1">
                <a:solidFill>
                  <a:srgbClr val="FFFF00"/>
                </a:solidFill>
                <a:latin typeface="+mj-lt"/>
                <a:ea typeface="+mj-ea"/>
                <a:cs typeface="+mj-cs"/>
                <a:sym typeface="Helvetica"/>
              </a:defRPr>
            </a:pPr>
            <a:r>
              <a:t>कथा</a:t>
            </a:r>
          </a:p>
        </p:txBody>
      </p:sp>
      <p:sp>
        <p:nvSpPr>
          <p:cNvPr id="4537" name="Text Box 73"/>
          <p:cNvSpPr txBox="1"/>
          <p:nvPr/>
        </p:nvSpPr>
        <p:spPr>
          <a:xfrm>
            <a:off x="5875337" y="687387"/>
            <a:ext cx="3217863" cy="1513841"/>
          </a:xfrm>
          <a:prstGeom prst="rect">
            <a:avLst/>
          </a:prstGeom>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b="1">
                <a:solidFill>
                  <a:srgbClr val="FFFF00"/>
                </a:solidFill>
                <a:latin typeface="+mj-lt"/>
                <a:ea typeface="+mj-ea"/>
                <a:cs typeface="+mj-cs"/>
                <a:sym typeface="Helvetica"/>
              </a:defRPr>
            </a:pPr>
            <a:r>
              <a:rPr i="1">
                <a:solidFill>
                  <a:srgbClr val="62D6AC"/>
                </a:solidFill>
              </a:rPr>
              <a:t>नयाँ</a:t>
            </a:r>
            <a:r>
              <a:t>   </a:t>
            </a:r>
          </a:p>
          <a:p>
            <a:pPr algn="ctr">
              <a:spcBef>
                <a:spcPts val="1900"/>
              </a:spcBef>
              <a:defRPr sz="3200" b="1">
                <a:solidFill>
                  <a:srgbClr val="FFFF00"/>
                </a:solidFill>
                <a:latin typeface="+mj-lt"/>
                <a:ea typeface="+mj-ea"/>
                <a:cs typeface="+mj-cs"/>
                <a:sym typeface="Helvetica"/>
              </a:defRPr>
            </a:pPr>
            <a:r>
              <a:t>कथा</a:t>
            </a:r>
          </a:p>
        </p:txBody>
      </p:sp>
      <p:sp>
        <p:nvSpPr>
          <p:cNvPr id="4538" name="Rectangle 74"/>
          <p:cNvSpPr txBox="1"/>
          <p:nvPr/>
        </p:nvSpPr>
        <p:spPr>
          <a:xfrm>
            <a:off x="8131766" y="6426517"/>
            <a:ext cx="25917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13</a:t>
            </a:r>
          </a:p>
        </p:txBody>
      </p:sp>
      <p:sp>
        <p:nvSpPr>
          <p:cNvPr id="4539" name="Text Box 75"/>
          <p:cNvSpPr txBox="1"/>
          <p:nvPr/>
        </p:nvSpPr>
        <p:spPr>
          <a:xfrm>
            <a:off x="8393113" y="6397625"/>
            <a:ext cx="582613" cy="383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b="1">
                <a:solidFill>
                  <a:srgbClr val="FFFFFF"/>
                </a:solidFill>
                <a:latin typeface="Comic Sans MS"/>
                <a:ea typeface="Comic Sans MS"/>
                <a:cs typeface="Comic Sans MS"/>
                <a:sym typeface="Comic Sans MS"/>
              </a:defRPr>
            </a:lvl1pPr>
          </a:lstStyle>
          <a:p>
            <a:r>
              <a:t>4</a:t>
            </a:r>
          </a:p>
        </p:txBody>
      </p:sp>
      <p:sp>
        <p:nvSpPr>
          <p:cNvPr id="4540" name="Text Box 5"/>
          <p:cNvSpPr txBox="1"/>
          <p:nvPr/>
        </p:nvSpPr>
        <p:spPr>
          <a:xfrm>
            <a:off x="8388423" y="39688"/>
            <a:ext cx="667107" cy="505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५०क</a:t>
            </a:r>
          </a:p>
        </p:txBody>
      </p:sp>
      <p:sp>
        <p:nvSpPr>
          <p:cNvPr id="4541" name="Text Box 62"/>
          <p:cNvSpPr txBox="1"/>
          <p:nvPr/>
        </p:nvSpPr>
        <p:spPr>
          <a:xfrm>
            <a:off x="3262312" y="6270499"/>
            <a:ext cx="2670176" cy="505461"/>
          </a:xfrm>
          <a:prstGeom prst="rect">
            <a:avLst/>
          </a:prstGeom>
          <a:solidFill>
            <a:srgbClr val="0433FF"/>
          </a:solidFill>
          <a:ln w="12700">
            <a:miter lim="400000"/>
          </a:ln>
          <a:effectLst>
            <a:outerShdw blurRad="63500" dist="71842" dir="2700000" rotWithShape="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2400" b="1">
                <a:solidFill>
                  <a:srgbClr val="FFFF00"/>
                </a:solidFill>
                <a:latin typeface="+mj-lt"/>
                <a:ea typeface="+mj-ea"/>
                <a:cs typeface="+mj-cs"/>
                <a:sym typeface="Helvetica"/>
              </a:defRPr>
            </a:pPr>
            <a:r>
              <a:rPr b="0">
                <a:solidFill>
                  <a:srgbClr val="FFFFFF"/>
                </a:solidFill>
              </a:rPr>
              <a:t>“खुल्ला बाइबल” </a:t>
            </a:r>
            <a:r>
              <a:t>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529"/>
                                        </p:tgtEl>
                                        <p:attrNameLst>
                                          <p:attrName>style.visibility</p:attrName>
                                        </p:attrNameLst>
                                      </p:cBhvr>
                                      <p:to>
                                        <p:strVal val="visible"/>
                                      </p:to>
                                    </p:set>
                                    <p:animEffect transition="in" filter="dissolve">
                                      <p:cBhvr>
                                        <p:cTn id="7" dur="500"/>
                                        <p:tgtEl>
                                          <p:spTgt spid="452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530"/>
                                        </p:tgtEl>
                                        <p:attrNameLst>
                                          <p:attrName>style.visibility</p:attrName>
                                        </p:attrNameLst>
                                      </p:cBhvr>
                                      <p:to>
                                        <p:strVal val="visible"/>
                                      </p:to>
                                    </p:set>
                                    <p:animEffect transition="in" filter="dissolve">
                                      <p:cBhvr>
                                        <p:cTn id="11" dur="500"/>
                                        <p:tgtEl>
                                          <p:spTgt spid="453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4528"/>
                                        </p:tgtEl>
                                        <p:attrNameLst>
                                          <p:attrName>style.visibility</p:attrName>
                                        </p:attrNameLst>
                                      </p:cBhvr>
                                      <p:to>
                                        <p:strVal val="visible"/>
                                      </p:to>
                                    </p:set>
                                    <p:animEffect transition="in" filter="dissolve">
                                      <p:cBhvr>
                                        <p:cTn id="16" dur="500"/>
                                        <p:tgtEl>
                                          <p:spTgt spid="4528"/>
                                        </p:tgtEl>
                                      </p:cBhvr>
                                    </p:animEffect>
                                  </p:childTnLst>
                                </p:cTn>
                              </p:par>
                            </p:childTnLst>
                          </p:cTn>
                        </p:par>
                        <p:par>
                          <p:cTn id="17" fill="hold">
                            <p:stCondLst>
                              <p:cond delay="500"/>
                            </p:stCondLst>
                            <p:childTnLst>
                              <p:par>
                                <p:cTn id="18" presetID="9" presetClass="entr" fill="hold" grpId="4" nodeType="afterEffect">
                                  <p:stCondLst>
                                    <p:cond delay="0"/>
                                  </p:stCondLst>
                                  <p:iterate>
                                    <p:tmAbs val="0"/>
                                  </p:iterate>
                                  <p:childTnLst>
                                    <p:set>
                                      <p:cBhvr>
                                        <p:cTn id="19" fill="hold"/>
                                        <p:tgtEl>
                                          <p:spTgt spid="4532"/>
                                        </p:tgtEl>
                                        <p:attrNameLst>
                                          <p:attrName>style.visibility</p:attrName>
                                        </p:attrNameLst>
                                      </p:cBhvr>
                                      <p:to>
                                        <p:strVal val="visible"/>
                                      </p:to>
                                    </p:set>
                                    <p:animEffect transition="in" filter="dissolve">
                                      <p:cBhvr>
                                        <p:cTn id="20" dur="500"/>
                                        <p:tgtEl>
                                          <p:spTgt spid="453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4531"/>
                                        </p:tgtEl>
                                        <p:attrNameLst>
                                          <p:attrName>style.visibility</p:attrName>
                                        </p:attrNameLst>
                                      </p:cBhvr>
                                      <p:to>
                                        <p:strVal val="visible"/>
                                      </p:to>
                                    </p:set>
                                    <p:animEffect transition="in" filter="dissolve">
                                      <p:cBhvr>
                                        <p:cTn id="25" dur="500"/>
                                        <p:tgtEl>
                                          <p:spTgt spid="4531"/>
                                        </p:tgtEl>
                                      </p:cBhvr>
                                    </p:animEffect>
                                  </p:childTnLst>
                                </p:cTn>
                              </p:par>
                            </p:childTnLst>
                          </p:cTn>
                        </p:par>
                        <p:par>
                          <p:cTn id="26" fill="hold">
                            <p:stCondLst>
                              <p:cond delay="500"/>
                            </p:stCondLst>
                            <p:childTnLst>
                              <p:par>
                                <p:cTn id="27" presetID="9" presetClass="entr" fill="hold" grpId="6" nodeType="afterEffect">
                                  <p:stCondLst>
                                    <p:cond delay="0"/>
                                  </p:stCondLst>
                                  <p:iterate>
                                    <p:tmAbs val="0"/>
                                  </p:iterate>
                                  <p:childTnLst>
                                    <p:set>
                                      <p:cBhvr>
                                        <p:cTn id="28" fill="hold"/>
                                        <p:tgtEl>
                                          <p:spTgt spid="4533"/>
                                        </p:tgtEl>
                                        <p:attrNameLst>
                                          <p:attrName>style.visibility</p:attrName>
                                        </p:attrNameLst>
                                      </p:cBhvr>
                                      <p:to>
                                        <p:strVal val="visible"/>
                                      </p:to>
                                    </p:set>
                                    <p:animEffect transition="in" filter="dissolve">
                                      <p:cBhvr>
                                        <p:cTn id="29" dur="500"/>
                                        <p:tgtEl>
                                          <p:spTgt spid="453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7" nodeType="clickEffect">
                                  <p:stCondLst>
                                    <p:cond delay="0"/>
                                  </p:stCondLst>
                                  <p:iterate>
                                    <p:tmAbs val="0"/>
                                  </p:iterate>
                                  <p:childTnLst>
                                    <p:set>
                                      <p:cBhvr>
                                        <p:cTn id="33" fill="hold"/>
                                        <p:tgtEl>
                                          <p:spTgt spid="4527"/>
                                        </p:tgtEl>
                                        <p:attrNameLst>
                                          <p:attrName>style.visibility</p:attrName>
                                        </p:attrNameLst>
                                      </p:cBhvr>
                                      <p:to>
                                        <p:strVal val="visible"/>
                                      </p:to>
                                    </p:set>
                                    <p:animEffect transition="in" filter="dissolve">
                                      <p:cBhvr>
                                        <p:cTn id="34" dur="500"/>
                                        <p:tgtEl>
                                          <p:spTgt spid="4527"/>
                                        </p:tgtEl>
                                      </p:cBhvr>
                                    </p:animEffect>
                                  </p:childTnLst>
                                </p:cTn>
                              </p:par>
                            </p:childTnLst>
                          </p:cTn>
                        </p:par>
                        <p:par>
                          <p:cTn id="35" fill="hold">
                            <p:stCondLst>
                              <p:cond delay="500"/>
                            </p:stCondLst>
                            <p:childTnLst>
                              <p:par>
                                <p:cTn id="36" presetID="9" presetClass="entr" fill="hold" grpId="8" nodeType="afterEffect">
                                  <p:stCondLst>
                                    <p:cond delay="0"/>
                                  </p:stCondLst>
                                  <p:iterate>
                                    <p:tmAbs val="0"/>
                                  </p:iterate>
                                  <p:childTnLst>
                                    <p:set>
                                      <p:cBhvr>
                                        <p:cTn id="37" fill="hold"/>
                                        <p:tgtEl>
                                          <p:spTgt spid="4534"/>
                                        </p:tgtEl>
                                        <p:attrNameLst>
                                          <p:attrName>style.visibility</p:attrName>
                                        </p:attrNameLst>
                                      </p:cBhvr>
                                      <p:to>
                                        <p:strVal val="visible"/>
                                      </p:to>
                                    </p:set>
                                    <p:animEffect transition="in" filter="dissolve">
                                      <p:cBhvr>
                                        <p:cTn id="38" dur="500"/>
                                        <p:tgtEl>
                                          <p:spTgt spid="4534"/>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9" nodeType="clickEffect">
                                  <p:stCondLst>
                                    <p:cond delay="0"/>
                                  </p:stCondLst>
                                  <p:iterate>
                                    <p:tmAbs val="0"/>
                                  </p:iterate>
                                  <p:childTnLst>
                                    <p:set>
                                      <p:cBhvr>
                                        <p:cTn id="42" fill="hold"/>
                                        <p:tgtEl>
                                          <p:spTgt spid="4541"/>
                                        </p:tgtEl>
                                        <p:attrNameLst>
                                          <p:attrName>style.visibility</p:attrName>
                                        </p:attrNameLst>
                                      </p:cBhvr>
                                      <p:to>
                                        <p:strVal val="visible"/>
                                      </p:to>
                                    </p:set>
                                    <p:anim calcmode="lin" valueType="num">
                                      <p:cBhvr>
                                        <p:cTn id="43" dur="500" fill="hold"/>
                                        <p:tgtEl>
                                          <p:spTgt spid="4541"/>
                                        </p:tgtEl>
                                        <p:attrNameLst>
                                          <p:attrName>ppt_w</p:attrName>
                                        </p:attrNameLst>
                                      </p:cBhvr>
                                      <p:tavLst>
                                        <p:tav tm="0">
                                          <p:val>
                                            <p:strVal val="4*#ppt_w"/>
                                          </p:val>
                                        </p:tav>
                                        <p:tav tm="100000">
                                          <p:val>
                                            <p:strVal val="#ppt_w"/>
                                          </p:val>
                                        </p:tav>
                                      </p:tavLst>
                                    </p:anim>
                                    <p:anim calcmode="lin" valueType="num">
                                      <p:cBhvr>
                                        <p:cTn id="44" dur="500" fill="hold"/>
                                        <p:tgtEl>
                                          <p:spTgt spid="454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7" animBg="1" advAuto="0"/>
      <p:bldP spid="4528" grpId="3" animBg="1" advAuto="0"/>
      <p:bldP spid="4529" grpId="1" animBg="1" advAuto="0"/>
      <p:bldP spid="4530" grpId="2" animBg="1" advAuto="0"/>
      <p:bldP spid="4531" grpId="5" animBg="1" advAuto="0"/>
      <p:bldP spid="4532" grpId="4" animBg="1" advAuto="0"/>
      <p:bldP spid="4533" grpId="6" animBg="1" advAuto="0"/>
      <p:bldP spid="4534" grpId="8" animBg="1" advAuto="0"/>
      <p:bldP spid="4541" grpId="9"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9" name="Picture 7" descr="Picture 7"/>
          <p:cNvPicPr>
            <a:picLocks noChangeAspect="1"/>
          </p:cNvPicPr>
          <p:nvPr/>
        </p:nvPicPr>
        <p:blipFill>
          <a:blip r:embed="rId2">
            <a:extLst/>
          </a:blip>
          <a:stretch>
            <a:fillRect/>
          </a:stretch>
        </p:blipFill>
        <p:spPr>
          <a:xfrm>
            <a:off x="1943199" y="1196751"/>
            <a:ext cx="2733770" cy="3645025"/>
          </a:xfrm>
          <a:prstGeom prst="rect">
            <a:avLst/>
          </a:prstGeom>
          <a:ln w="12700">
            <a:miter lim="400000"/>
          </a:ln>
        </p:spPr>
      </p:pic>
      <p:sp>
        <p:nvSpPr>
          <p:cNvPr id="3900" name="Title 1"/>
          <p:cNvSpPr txBox="1">
            <a:spLocks noGrp="1"/>
          </p:cNvSpPr>
          <p:nvPr>
            <p:ph type="title"/>
          </p:nvPr>
        </p:nvSpPr>
        <p:spPr>
          <a:xfrm>
            <a:off x="6879" y="-1"/>
            <a:ext cx="9137121" cy="908722"/>
          </a:xfrm>
          <a:prstGeom prst="rect">
            <a:avLst/>
          </a:prstGeom>
        </p:spPr>
        <p:txBody>
          <a:bodyPr/>
          <a:lstStyle>
            <a:lvl1pPr defTabSz="795527">
              <a:defRPr sz="4698" b="1">
                <a:solidFill>
                  <a:srgbClr val="FFFFFF"/>
                </a:solidFill>
              </a:defRPr>
            </a:lvl1pPr>
          </a:lstStyle>
          <a:p>
            <a:r>
              <a:t>नोटहरूको बिकल्पहरू</a:t>
            </a:r>
          </a:p>
        </p:txBody>
      </p:sp>
      <p:sp>
        <p:nvSpPr>
          <p:cNvPr id="3901" name="Title 1"/>
          <p:cNvSpPr txBox="1"/>
          <p:nvPr/>
        </p:nvSpPr>
        <p:spPr>
          <a:xfrm>
            <a:off x="217487" y="5153939"/>
            <a:ext cx="4788026" cy="16865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4400" b="1">
                <a:solidFill>
                  <a:srgbClr val="FFFFFF"/>
                </a:solidFill>
              </a:defRPr>
            </a:pPr>
            <a:r>
              <a:t>प्रिन्ट गरिएको </a:t>
            </a:r>
            <a:br/>
            <a:r>
              <a:t>प्रति $२०</a:t>
            </a:r>
          </a:p>
        </p:txBody>
      </p:sp>
      <p:pic>
        <p:nvPicPr>
          <p:cNvPr id="3902" name="Picture 6" descr="Picture 6"/>
          <p:cNvPicPr>
            <a:picLocks noChangeAspect="1"/>
          </p:cNvPicPr>
          <p:nvPr/>
        </p:nvPicPr>
        <p:blipFill>
          <a:blip r:embed="rId3">
            <a:extLst/>
          </a:blip>
          <a:stretch>
            <a:fillRect/>
          </a:stretch>
        </p:blipFill>
        <p:spPr>
          <a:xfrm>
            <a:off x="215008" y="1734840"/>
            <a:ext cx="2625757" cy="3501009"/>
          </a:xfrm>
          <a:prstGeom prst="rect">
            <a:avLst/>
          </a:prstGeom>
          <a:ln w="12700">
            <a:miter lim="400000"/>
          </a:ln>
        </p:spPr>
      </p:pic>
      <p:pic>
        <p:nvPicPr>
          <p:cNvPr id="3903" name="Picture 8" descr="Picture 8"/>
          <p:cNvPicPr>
            <a:picLocks noChangeAspect="1"/>
          </p:cNvPicPr>
          <p:nvPr/>
        </p:nvPicPr>
        <p:blipFill>
          <a:blip r:embed="rId4">
            <a:extLst/>
          </a:blip>
          <a:stretch>
            <a:fillRect/>
          </a:stretch>
        </p:blipFill>
        <p:spPr>
          <a:xfrm>
            <a:off x="5308589" y="792087"/>
            <a:ext cx="2514681" cy="4318001"/>
          </a:xfrm>
          <a:prstGeom prst="rect">
            <a:avLst/>
          </a:prstGeom>
          <a:ln w="12700">
            <a:miter lim="400000"/>
          </a:ln>
        </p:spPr>
      </p:pic>
      <p:sp>
        <p:nvSpPr>
          <p:cNvPr id="3904" name="Title 1"/>
          <p:cNvSpPr txBox="1"/>
          <p:nvPr/>
        </p:nvSpPr>
        <p:spPr>
          <a:xfrm>
            <a:off x="3995936" y="4489926"/>
            <a:ext cx="5139988" cy="24866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3400" b="1">
                <a:solidFill>
                  <a:srgbClr val="FFFFFF"/>
                </a:solidFill>
              </a:defRPr>
            </a:pPr>
            <a:r>
              <a:t>डिजिटल वा इन्टरनेटको ठेगाना:</a:t>
            </a:r>
          </a:p>
          <a:p>
            <a:pPr algn="ctr">
              <a:defRPr sz="3400" b="1">
                <a:solidFill>
                  <a:srgbClr val="FFFFFF"/>
                </a:solidFill>
              </a:defRPr>
            </a:pPr>
            <a:r>
              <a:t>BibleStudyDownloads नयाँ करार सर्वेक्षण लिङ्क</a:t>
            </a:r>
            <a:br/>
            <a:r>
              <a:t>सित्तैमा</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903"/>
                                        </p:tgtEl>
                                        <p:attrNameLst>
                                          <p:attrName>style.visibility</p:attrName>
                                        </p:attrNameLst>
                                      </p:cBhvr>
                                      <p:to>
                                        <p:strVal val="visible"/>
                                      </p:to>
                                    </p:set>
                                    <p:anim calcmode="lin" valueType="num">
                                      <p:cBhvr>
                                        <p:cTn id="7" dur="500" fill="hold"/>
                                        <p:tgtEl>
                                          <p:spTgt spid="3903"/>
                                        </p:tgtEl>
                                        <p:attrNameLst>
                                          <p:attrName>ppt_x</p:attrName>
                                        </p:attrNameLst>
                                      </p:cBhvr>
                                      <p:tavLst>
                                        <p:tav tm="0">
                                          <p:val>
                                            <p:strVal val="#ppt_x"/>
                                          </p:val>
                                        </p:tav>
                                        <p:tav tm="100000">
                                          <p:val>
                                            <p:strVal val="#ppt_x"/>
                                          </p:val>
                                        </p:tav>
                                      </p:tavLst>
                                    </p:anim>
                                    <p:anim calcmode="lin" valueType="num">
                                      <p:cBhvr>
                                        <p:cTn id="8" dur="500" fill="hold"/>
                                        <p:tgtEl>
                                          <p:spTgt spid="390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2" nodeType="afterEffect">
                                  <p:stCondLst>
                                    <p:cond delay="0"/>
                                  </p:stCondLst>
                                  <p:iterate>
                                    <p:tmAbs val="0"/>
                                  </p:iterate>
                                  <p:childTnLst>
                                    <p:set>
                                      <p:cBhvr>
                                        <p:cTn id="11" fill="hold"/>
                                        <p:tgtEl>
                                          <p:spTgt spid="3904"/>
                                        </p:tgtEl>
                                        <p:attrNameLst>
                                          <p:attrName>style.visibility</p:attrName>
                                        </p:attrNameLst>
                                      </p:cBhvr>
                                      <p:to>
                                        <p:strVal val="visible"/>
                                      </p:to>
                                    </p:set>
                                    <p:anim calcmode="lin" valueType="num">
                                      <p:cBhvr>
                                        <p:cTn id="12" dur="500" fill="hold"/>
                                        <p:tgtEl>
                                          <p:spTgt spid="3904"/>
                                        </p:tgtEl>
                                        <p:attrNameLst>
                                          <p:attrName>ppt_x</p:attrName>
                                        </p:attrNameLst>
                                      </p:cBhvr>
                                      <p:tavLst>
                                        <p:tav tm="0">
                                          <p:val>
                                            <p:strVal val="#ppt_x"/>
                                          </p:val>
                                        </p:tav>
                                        <p:tav tm="100000">
                                          <p:val>
                                            <p:strVal val="#ppt_x"/>
                                          </p:val>
                                        </p:tav>
                                      </p:tavLst>
                                    </p:anim>
                                    <p:anim calcmode="lin" valueType="num">
                                      <p:cBhvr>
                                        <p:cTn id="13" dur="500" fill="hold"/>
                                        <p:tgtEl>
                                          <p:spTgt spid="39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3" grpId="1" animBg="1" advAuto="0"/>
      <p:bldP spid="390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5" name="Title 1"/>
          <p:cNvSpPr txBox="1">
            <a:spLocks noGrp="1"/>
          </p:cNvSpPr>
          <p:nvPr>
            <p:ph type="title"/>
          </p:nvPr>
        </p:nvSpPr>
        <p:spPr>
          <a:xfrm>
            <a:off x="592137" y="692150"/>
            <a:ext cx="7867651" cy="850900"/>
          </a:xfrm>
          <a:prstGeom prst="rect">
            <a:avLst/>
          </a:prstGeom>
          <a:solidFill>
            <a:srgbClr val="FFFFFF"/>
          </a:solidFill>
        </p:spPr>
        <p:txBody>
          <a:bodyPr anchor="ctr"/>
          <a:lstStyle>
            <a:lvl1pPr>
              <a:defRPr b="1">
                <a:solidFill>
                  <a:srgbClr val="22228B"/>
                </a:solidFill>
              </a:defRPr>
            </a:lvl1pPr>
          </a:lstStyle>
          <a:p>
            <a:r>
              <a:t>पु.क. र न.क. का समानान्तर संरचना</a:t>
            </a:r>
          </a:p>
        </p:txBody>
      </p:sp>
      <p:sp>
        <p:nvSpPr>
          <p:cNvPr id="4546" name="Text Box 2"/>
          <p:cNvSpPr txBox="1"/>
          <p:nvPr/>
        </p:nvSpPr>
        <p:spPr>
          <a:xfrm>
            <a:off x="1587" y="3348037"/>
            <a:ext cx="943662" cy="673101"/>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पु.क.</a:t>
            </a:r>
          </a:p>
        </p:txBody>
      </p:sp>
      <p:sp>
        <p:nvSpPr>
          <p:cNvPr id="4547" name="Text Box 2"/>
          <p:cNvSpPr txBox="1"/>
          <p:nvPr/>
        </p:nvSpPr>
        <p:spPr>
          <a:xfrm>
            <a:off x="755650" y="2133600"/>
            <a:ext cx="2447925" cy="673100"/>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जग</a:t>
            </a:r>
          </a:p>
        </p:txBody>
      </p:sp>
      <p:sp>
        <p:nvSpPr>
          <p:cNvPr id="4548" name="Text Box 2"/>
          <p:cNvSpPr txBox="1"/>
          <p:nvPr/>
        </p:nvSpPr>
        <p:spPr>
          <a:xfrm>
            <a:off x="3251200" y="2133600"/>
            <a:ext cx="1752600" cy="673100"/>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भुत</a:t>
            </a:r>
          </a:p>
        </p:txBody>
      </p:sp>
      <p:sp>
        <p:nvSpPr>
          <p:cNvPr id="4549" name="Text Box 2"/>
          <p:cNvSpPr txBox="1"/>
          <p:nvPr/>
        </p:nvSpPr>
        <p:spPr>
          <a:xfrm>
            <a:off x="5076825" y="2133600"/>
            <a:ext cx="1776414" cy="673100"/>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वर्तमान</a:t>
            </a:r>
          </a:p>
        </p:txBody>
      </p:sp>
      <p:sp>
        <p:nvSpPr>
          <p:cNvPr id="4550" name="Text Box 2"/>
          <p:cNvSpPr txBox="1"/>
          <p:nvPr/>
        </p:nvSpPr>
        <p:spPr>
          <a:xfrm>
            <a:off x="6919913" y="2133600"/>
            <a:ext cx="2116138" cy="673100"/>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भविष्य</a:t>
            </a:r>
          </a:p>
        </p:txBody>
      </p:sp>
      <p:sp>
        <p:nvSpPr>
          <p:cNvPr id="4551" name="Text Box 2"/>
          <p:cNvSpPr txBox="1"/>
          <p:nvPr/>
        </p:nvSpPr>
        <p:spPr>
          <a:xfrm>
            <a:off x="1009650" y="3357562"/>
            <a:ext cx="956361" cy="6604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टोराह</a:t>
            </a:r>
          </a:p>
        </p:txBody>
      </p:sp>
      <p:sp>
        <p:nvSpPr>
          <p:cNvPr id="4552" name="Text Box 2"/>
          <p:cNvSpPr txBox="1"/>
          <p:nvPr/>
        </p:nvSpPr>
        <p:spPr>
          <a:xfrm>
            <a:off x="3203575" y="3357562"/>
            <a:ext cx="1313993" cy="6604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इतिहास</a:t>
            </a:r>
          </a:p>
        </p:txBody>
      </p:sp>
      <p:sp>
        <p:nvSpPr>
          <p:cNvPr id="4553" name="Text Box 2"/>
          <p:cNvSpPr txBox="1"/>
          <p:nvPr/>
        </p:nvSpPr>
        <p:spPr>
          <a:xfrm>
            <a:off x="5076825" y="3357562"/>
            <a:ext cx="747472" cy="6604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बुद्धी</a:t>
            </a:r>
          </a:p>
        </p:txBody>
      </p:sp>
      <p:sp>
        <p:nvSpPr>
          <p:cNvPr id="4554" name="Text Box 2"/>
          <p:cNvSpPr txBox="1"/>
          <p:nvPr/>
        </p:nvSpPr>
        <p:spPr>
          <a:xfrm>
            <a:off x="6919913" y="3357562"/>
            <a:ext cx="1696416" cy="6604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अगमवाणी</a:t>
            </a:r>
          </a:p>
        </p:txBody>
      </p:sp>
      <p:sp>
        <p:nvSpPr>
          <p:cNvPr id="4555" name="Text Box 2"/>
          <p:cNvSpPr txBox="1"/>
          <p:nvPr/>
        </p:nvSpPr>
        <p:spPr>
          <a:xfrm>
            <a:off x="1587" y="4581525"/>
            <a:ext cx="943662" cy="673100"/>
          </a:xfrm>
          <a:prstGeom prst="rect">
            <a:avLst/>
          </a:prstGeom>
          <a:solidFill>
            <a:srgbClr val="FFFF00"/>
          </a:solidFill>
          <a:ln w="127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3200" b="1">
                <a:solidFill>
                  <a:srgbClr val="000000"/>
                </a:solidFill>
              </a:defRPr>
            </a:lvl1pPr>
          </a:lstStyle>
          <a:p>
            <a:r>
              <a:t>न.क.</a:t>
            </a:r>
          </a:p>
        </p:txBody>
      </p:sp>
      <p:sp>
        <p:nvSpPr>
          <p:cNvPr id="4556" name="Text Box 2"/>
          <p:cNvSpPr txBox="1"/>
          <p:nvPr/>
        </p:nvSpPr>
        <p:spPr>
          <a:xfrm>
            <a:off x="908050" y="4581525"/>
            <a:ext cx="2161744" cy="660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सुसमाचारहरू</a:t>
            </a:r>
          </a:p>
        </p:txBody>
      </p:sp>
      <p:sp>
        <p:nvSpPr>
          <p:cNvPr id="4557" name="Text Box 2"/>
          <p:cNvSpPr txBox="1"/>
          <p:nvPr/>
        </p:nvSpPr>
        <p:spPr>
          <a:xfrm>
            <a:off x="3203575" y="4581525"/>
            <a:ext cx="885241" cy="660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प्रेरित</a:t>
            </a:r>
          </a:p>
        </p:txBody>
      </p:sp>
      <p:sp>
        <p:nvSpPr>
          <p:cNvPr id="4558" name="Text Box 2"/>
          <p:cNvSpPr txBox="1"/>
          <p:nvPr/>
        </p:nvSpPr>
        <p:spPr>
          <a:xfrm>
            <a:off x="5076825" y="4581525"/>
            <a:ext cx="1238809" cy="660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पत्रीहरू</a:t>
            </a:r>
          </a:p>
        </p:txBody>
      </p:sp>
      <p:sp>
        <p:nvSpPr>
          <p:cNvPr id="4559" name="Text Box 2"/>
          <p:cNvSpPr txBox="1"/>
          <p:nvPr/>
        </p:nvSpPr>
        <p:spPr>
          <a:xfrm>
            <a:off x="6919913" y="4581525"/>
            <a:ext cx="1105510" cy="660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solidFill>
                  <a:srgbClr val="FFFFFF"/>
                </a:solidFill>
                <a:effectLst>
                  <a:outerShdw blurRad="38100" dist="38100" dir="2700000" rotWithShape="0">
                    <a:srgbClr val="000000">
                      <a:alpha val="43137"/>
                    </a:srgbClr>
                  </a:outerShdw>
                </a:effectLst>
              </a:defRPr>
            </a:lvl1pPr>
          </a:lstStyle>
          <a:p>
            <a:r>
              <a:t>प्रकाश</a:t>
            </a:r>
          </a:p>
        </p:txBody>
      </p:sp>
      <p:sp>
        <p:nvSpPr>
          <p:cNvPr id="4560" name="Text Box 2"/>
          <p:cNvSpPr txBox="1"/>
          <p:nvPr/>
        </p:nvSpPr>
        <p:spPr>
          <a:xfrm>
            <a:off x="0" y="6054725"/>
            <a:ext cx="9144000" cy="7705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b="1">
                <a:solidFill>
                  <a:srgbClr val="FFFFFF"/>
                </a:solidFill>
                <a:effectLst>
                  <a:outerShdw blurRad="38100" dist="38100" dir="2700000" rotWithShape="0">
                    <a:srgbClr val="000000">
                      <a:alpha val="43137"/>
                    </a:srgbClr>
                  </a:outerShdw>
                </a:effectLst>
              </a:defRPr>
            </a:pPr>
            <a:r>
              <a:t>Erich Zenger, </a:t>
            </a:r>
            <a:r>
              <a:rPr i="1"/>
              <a:t>Einleitung in das Alte Testament </a:t>
            </a:r>
            <a:r>
              <a:t>(Stuttgart: W. Kohlehammer, 1995), 34; cited in Gregory Goswell, "Two Testaments in Parallel: The Influence of the Old Testament on the Structuring of the New Testament Canon," </a:t>
            </a:r>
            <a:r>
              <a:rPr i="1"/>
              <a:t>JETS</a:t>
            </a:r>
            <a:r>
              <a:t> 56 (2013): 461.</a:t>
            </a:r>
          </a:p>
        </p:txBody>
      </p:sp>
      <p:sp>
        <p:nvSpPr>
          <p:cNvPr id="4561" name="Text Box 5"/>
          <p:cNvSpPr txBox="1"/>
          <p:nvPr/>
        </p:nvSpPr>
        <p:spPr>
          <a:xfrm>
            <a:off x="8604447" y="0"/>
            <a:ext cx="427229" cy="5054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३५</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547"/>
                                        </p:tgtEl>
                                        <p:attrNameLst>
                                          <p:attrName>style.visibility</p:attrName>
                                        </p:attrNameLst>
                                      </p:cBhvr>
                                      <p:to>
                                        <p:strVal val="visible"/>
                                      </p:to>
                                    </p:set>
                                    <p:anim calcmode="lin" valueType="num">
                                      <p:cBhvr>
                                        <p:cTn id="7" dur="500" fill="hold"/>
                                        <p:tgtEl>
                                          <p:spTgt spid="4547"/>
                                        </p:tgtEl>
                                        <p:attrNameLst>
                                          <p:attrName>ppt_x</p:attrName>
                                        </p:attrNameLst>
                                      </p:cBhvr>
                                      <p:tavLst>
                                        <p:tav tm="0">
                                          <p:val>
                                            <p:strVal val="#ppt_x"/>
                                          </p:val>
                                        </p:tav>
                                        <p:tav tm="100000">
                                          <p:val>
                                            <p:strVal val="#ppt_x"/>
                                          </p:val>
                                        </p:tav>
                                      </p:tavLst>
                                    </p:anim>
                                    <p:anim calcmode="lin" valueType="num">
                                      <p:cBhvr>
                                        <p:cTn id="8" dur="500" fill="hold"/>
                                        <p:tgtEl>
                                          <p:spTgt spid="45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4548"/>
                                        </p:tgtEl>
                                        <p:attrNameLst>
                                          <p:attrName>style.visibility</p:attrName>
                                        </p:attrNameLst>
                                      </p:cBhvr>
                                      <p:to>
                                        <p:strVal val="visible"/>
                                      </p:to>
                                    </p:set>
                                    <p:anim calcmode="lin" valueType="num">
                                      <p:cBhvr>
                                        <p:cTn id="12" dur="500" fill="hold"/>
                                        <p:tgtEl>
                                          <p:spTgt spid="4548"/>
                                        </p:tgtEl>
                                        <p:attrNameLst>
                                          <p:attrName>ppt_x</p:attrName>
                                        </p:attrNameLst>
                                      </p:cBhvr>
                                      <p:tavLst>
                                        <p:tav tm="0">
                                          <p:val>
                                            <p:strVal val="#ppt_x"/>
                                          </p:val>
                                        </p:tav>
                                        <p:tav tm="100000">
                                          <p:val>
                                            <p:strVal val="#ppt_x"/>
                                          </p:val>
                                        </p:tav>
                                      </p:tavLst>
                                    </p:anim>
                                    <p:anim calcmode="lin" valueType="num">
                                      <p:cBhvr>
                                        <p:cTn id="13" dur="500" fill="hold"/>
                                        <p:tgtEl>
                                          <p:spTgt spid="454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3" nodeType="afterEffect">
                                  <p:stCondLst>
                                    <p:cond delay="0"/>
                                  </p:stCondLst>
                                  <p:iterate>
                                    <p:tmAbs val="0"/>
                                  </p:iterate>
                                  <p:childTnLst>
                                    <p:set>
                                      <p:cBhvr>
                                        <p:cTn id="16" fill="hold"/>
                                        <p:tgtEl>
                                          <p:spTgt spid="4549"/>
                                        </p:tgtEl>
                                        <p:attrNameLst>
                                          <p:attrName>style.visibility</p:attrName>
                                        </p:attrNameLst>
                                      </p:cBhvr>
                                      <p:to>
                                        <p:strVal val="visible"/>
                                      </p:to>
                                    </p:set>
                                    <p:anim calcmode="lin" valueType="num">
                                      <p:cBhvr>
                                        <p:cTn id="17" dur="500" fill="hold"/>
                                        <p:tgtEl>
                                          <p:spTgt spid="4549"/>
                                        </p:tgtEl>
                                        <p:attrNameLst>
                                          <p:attrName>ppt_x</p:attrName>
                                        </p:attrNameLst>
                                      </p:cBhvr>
                                      <p:tavLst>
                                        <p:tav tm="0">
                                          <p:val>
                                            <p:strVal val="#ppt_x"/>
                                          </p:val>
                                        </p:tav>
                                        <p:tav tm="100000">
                                          <p:val>
                                            <p:strVal val="#ppt_x"/>
                                          </p:val>
                                        </p:tav>
                                      </p:tavLst>
                                    </p:anim>
                                    <p:anim calcmode="lin" valueType="num">
                                      <p:cBhvr>
                                        <p:cTn id="18" dur="500" fill="hold"/>
                                        <p:tgtEl>
                                          <p:spTgt spid="454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4" nodeType="afterEffect">
                                  <p:stCondLst>
                                    <p:cond delay="0"/>
                                  </p:stCondLst>
                                  <p:iterate>
                                    <p:tmAbs val="0"/>
                                  </p:iterate>
                                  <p:childTnLst>
                                    <p:set>
                                      <p:cBhvr>
                                        <p:cTn id="21" fill="hold"/>
                                        <p:tgtEl>
                                          <p:spTgt spid="4550"/>
                                        </p:tgtEl>
                                        <p:attrNameLst>
                                          <p:attrName>style.visibility</p:attrName>
                                        </p:attrNameLst>
                                      </p:cBhvr>
                                      <p:to>
                                        <p:strVal val="visible"/>
                                      </p:to>
                                    </p:set>
                                    <p:anim calcmode="lin" valueType="num">
                                      <p:cBhvr>
                                        <p:cTn id="22" dur="500" fill="hold"/>
                                        <p:tgtEl>
                                          <p:spTgt spid="4550"/>
                                        </p:tgtEl>
                                        <p:attrNameLst>
                                          <p:attrName>ppt_x</p:attrName>
                                        </p:attrNameLst>
                                      </p:cBhvr>
                                      <p:tavLst>
                                        <p:tav tm="0">
                                          <p:val>
                                            <p:strVal val="#ppt_x"/>
                                          </p:val>
                                        </p:tav>
                                        <p:tav tm="100000">
                                          <p:val>
                                            <p:strVal val="#ppt_x"/>
                                          </p:val>
                                        </p:tav>
                                      </p:tavLst>
                                    </p:anim>
                                    <p:anim calcmode="lin" valueType="num">
                                      <p:cBhvr>
                                        <p:cTn id="23" dur="500" fill="hold"/>
                                        <p:tgtEl>
                                          <p:spTgt spid="45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5" nodeType="clickEffect">
                                  <p:stCondLst>
                                    <p:cond delay="0"/>
                                  </p:stCondLst>
                                  <p:iterate>
                                    <p:tmAbs val="0"/>
                                  </p:iterate>
                                  <p:childTnLst>
                                    <p:set>
                                      <p:cBhvr>
                                        <p:cTn id="27" fill="hold"/>
                                        <p:tgtEl>
                                          <p:spTgt spid="4546"/>
                                        </p:tgtEl>
                                        <p:attrNameLst>
                                          <p:attrName>style.visibility</p:attrName>
                                        </p:attrNameLst>
                                      </p:cBhvr>
                                      <p:to>
                                        <p:strVal val="visible"/>
                                      </p:to>
                                    </p:set>
                                    <p:anim calcmode="lin" valueType="num">
                                      <p:cBhvr>
                                        <p:cTn id="28" dur="500" fill="hold"/>
                                        <p:tgtEl>
                                          <p:spTgt spid="4546"/>
                                        </p:tgtEl>
                                        <p:attrNameLst>
                                          <p:attrName>ppt_x</p:attrName>
                                        </p:attrNameLst>
                                      </p:cBhvr>
                                      <p:tavLst>
                                        <p:tav tm="0">
                                          <p:val>
                                            <p:strVal val="#ppt_x"/>
                                          </p:val>
                                        </p:tav>
                                        <p:tav tm="100000">
                                          <p:val>
                                            <p:strVal val="#ppt_x"/>
                                          </p:val>
                                        </p:tav>
                                      </p:tavLst>
                                    </p:anim>
                                    <p:anim calcmode="lin" valueType="num">
                                      <p:cBhvr>
                                        <p:cTn id="29" dur="500" fill="hold"/>
                                        <p:tgtEl>
                                          <p:spTgt spid="454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6" nodeType="clickEffect">
                                  <p:stCondLst>
                                    <p:cond delay="0"/>
                                  </p:stCondLst>
                                  <p:iterate>
                                    <p:tmAbs val="0"/>
                                  </p:iterate>
                                  <p:childTnLst>
                                    <p:set>
                                      <p:cBhvr>
                                        <p:cTn id="33" fill="hold"/>
                                        <p:tgtEl>
                                          <p:spTgt spid="4551"/>
                                        </p:tgtEl>
                                        <p:attrNameLst>
                                          <p:attrName>style.visibility</p:attrName>
                                        </p:attrNameLst>
                                      </p:cBhvr>
                                      <p:to>
                                        <p:strVal val="visible"/>
                                      </p:to>
                                    </p:set>
                                    <p:anim calcmode="lin" valueType="num">
                                      <p:cBhvr>
                                        <p:cTn id="34" dur="500" fill="hold"/>
                                        <p:tgtEl>
                                          <p:spTgt spid="4551"/>
                                        </p:tgtEl>
                                        <p:attrNameLst>
                                          <p:attrName>ppt_x</p:attrName>
                                        </p:attrNameLst>
                                      </p:cBhvr>
                                      <p:tavLst>
                                        <p:tav tm="0">
                                          <p:val>
                                            <p:strVal val="#ppt_x"/>
                                          </p:val>
                                        </p:tav>
                                        <p:tav tm="100000">
                                          <p:val>
                                            <p:strVal val="#ppt_x"/>
                                          </p:val>
                                        </p:tav>
                                      </p:tavLst>
                                    </p:anim>
                                    <p:anim calcmode="lin" valueType="num">
                                      <p:cBhvr>
                                        <p:cTn id="35" dur="500" fill="hold"/>
                                        <p:tgtEl>
                                          <p:spTgt spid="455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7" nodeType="clickEffect">
                                  <p:stCondLst>
                                    <p:cond delay="0"/>
                                  </p:stCondLst>
                                  <p:iterate>
                                    <p:tmAbs val="0"/>
                                  </p:iterate>
                                  <p:childTnLst>
                                    <p:set>
                                      <p:cBhvr>
                                        <p:cTn id="39" fill="hold"/>
                                        <p:tgtEl>
                                          <p:spTgt spid="4552"/>
                                        </p:tgtEl>
                                        <p:attrNameLst>
                                          <p:attrName>style.visibility</p:attrName>
                                        </p:attrNameLst>
                                      </p:cBhvr>
                                      <p:to>
                                        <p:strVal val="visible"/>
                                      </p:to>
                                    </p:set>
                                    <p:anim calcmode="lin" valueType="num">
                                      <p:cBhvr>
                                        <p:cTn id="40" dur="500" fill="hold"/>
                                        <p:tgtEl>
                                          <p:spTgt spid="4552"/>
                                        </p:tgtEl>
                                        <p:attrNameLst>
                                          <p:attrName>ppt_x</p:attrName>
                                        </p:attrNameLst>
                                      </p:cBhvr>
                                      <p:tavLst>
                                        <p:tav tm="0">
                                          <p:val>
                                            <p:strVal val="#ppt_x"/>
                                          </p:val>
                                        </p:tav>
                                        <p:tav tm="100000">
                                          <p:val>
                                            <p:strVal val="#ppt_x"/>
                                          </p:val>
                                        </p:tav>
                                      </p:tavLst>
                                    </p:anim>
                                    <p:anim calcmode="lin" valueType="num">
                                      <p:cBhvr>
                                        <p:cTn id="41" dur="500" fill="hold"/>
                                        <p:tgtEl>
                                          <p:spTgt spid="455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8" nodeType="clickEffect">
                                  <p:stCondLst>
                                    <p:cond delay="0"/>
                                  </p:stCondLst>
                                  <p:iterate>
                                    <p:tmAbs val="0"/>
                                  </p:iterate>
                                  <p:childTnLst>
                                    <p:set>
                                      <p:cBhvr>
                                        <p:cTn id="45" fill="hold"/>
                                        <p:tgtEl>
                                          <p:spTgt spid="4553"/>
                                        </p:tgtEl>
                                        <p:attrNameLst>
                                          <p:attrName>style.visibility</p:attrName>
                                        </p:attrNameLst>
                                      </p:cBhvr>
                                      <p:to>
                                        <p:strVal val="visible"/>
                                      </p:to>
                                    </p:set>
                                    <p:anim calcmode="lin" valueType="num">
                                      <p:cBhvr>
                                        <p:cTn id="46" dur="500" fill="hold"/>
                                        <p:tgtEl>
                                          <p:spTgt spid="4553"/>
                                        </p:tgtEl>
                                        <p:attrNameLst>
                                          <p:attrName>ppt_x</p:attrName>
                                        </p:attrNameLst>
                                      </p:cBhvr>
                                      <p:tavLst>
                                        <p:tav tm="0">
                                          <p:val>
                                            <p:strVal val="#ppt_x"/>
                                          </p:val>
                                        </p:tav>
                                        <p:tav tm="100000">
                                          <p:val>
                                            <p:strVal val="#ppt_x"/>
                                          </p:val>
                                        </p:tav>
                                      </p:tavLst>
                                    </p:anim>
                                    <p:anim calcmode="lin" valueType="num">
                                      <p:cBhvr>
                                        <p:cTn id="47" dur="500" fill="hold"/>
                                        <p:tgtEl>
                                          <p:spTgt spid="455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9" nodeType="clickEffect">
                                  <p:stCondLst>
                                    <p:cond delay="0"/>
                                  </p:stCondLst>
                                  <p:iterate>
                                    <p:tmAbs val="0"/>
                                  </p:iterate>
                                  <p:childTnLst>
                                    <p:set>
                                      <p:cBhvr>
                                        <p:cTn id="51" fill="hold"/>
                                        <p:tgtEl>
                                          <p:spTgt spid="4554"/>
                                        </p:tgtEl>
                                        <p:attrNameLst>
                                          <p:attrName>style.visibility</p:attrName>
                                        </p:attrNameLst>
                                      </p:cBhvr>
                                      <p:to>
                                        <p:strVal val="visible"/>
                                      </p:to>
                                    </p:set>
                                    <p:anim calcmode="lin" valueType="num">
                                      <p:cBhvr>
                                        <p:cTn id="52" dur="500" fill="hold"/>
                                        <p:tgtEl>
                                          <p:spTgt spid="4554"/>
                                        </p:tgtEl>
                                        <p:attrNameLst>
                                          <p:attrName>ppt_x</p:attrName>
                                        </p:attrNameLst>
                                      </p:cBhvr>
                                      <p:tavLst>
                                        <p:tav tm="0">
                                          <p:val>
                                            <p:strVal val="#ppt_x"/>
                                          </p:val>
                                        </p:tav>
                                        <p:tav tm="100000">
                                          <p:val>
                                            <p:strVal val="#ppt_x"/>
                                          </p:val>
                                        </p:tav>
                                      </p:tavLst>
                                    </p:anim>
                                    <p:anim calcmode="lin" valueType="num">
                                      <p:cBhvr>
                                        <p:cTn id="53" dur="500" fill="hold"/>
                                        <p:tgtEl>
                                          <p:spTgt spid="455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10" nodeType="clickEffect">
                                  <p:stCondLst>
                                    <p:cond delay="0"/>
                                  </p:stCondLst>
                                  <p:iterate>
                                    <p:tmAbs val="0"/>
                                  </p:iterate>
                                  <p:childTnLst>
                                    <p:set>
                                      <p:cBhvr>
                                        <p:cTn id="57" fill="hold"/>
                                        <p:tgtEl>
                                          <p:spTgt spid="4555"/>
                                        </p:tgtEl>
                                        <p:attrNameLst>
                                          <p:attrName>style.visibility</p:attrName>
                                        </p:attrNameLst>
                                      </p:cBhvr>
                                      <p:to>
                                        <p:strVal val="visible"/>
                                      </p:to>
                                    </p:set>
                                    <p:anim calcmode="lin" valueType="num">
                                      <p:cBhvr>
                                        <p:cTn id="58" dur="500" fill="hold"/>
                                        <p:tgtEl>
                                          <p:spTgt spid="4555"/>
                                        </p:tgtEl>
                                        <p:attrNameLst>
                                          <p:attrName>ppt_x</p:attrName>
                                        </p:attrNameLst>
                                      </p:cBhvr>
                                      <p:tavLst>
                                        <p:tav tm="0">
                                          <p:val>
                                            <p:strVal val="#ppt_x"/>
                                          </p:val>
                                        </p:tav>
                                        <p:tav tm="100000">
                                          <p:val>
                                            <p:strVal val="#ppt_x"/>
                                          </p:val>
                                        </p:tav>
                                      </p:tavLst>
                                    </p:anim>
                                    <p:anim calcmode="lin" valueType="num">
                                      <p:cBhvr>
                                        <p:cTn id="59" dur="500" fill="hold"/>
                                        <p:tgtEl>
                                          <p:spTgt spid="455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11" nodeType="clickEffect">
                                  <p:stCondLst>
                                    <p:cond delay="0"/>
                                  </p:stCondLst>
                                  <p:iterate>
                                    <p:tmAbs val="0"/>
                                  </p:iterate>
                                  <p:childTnLst>
                                    <p:set>
                                      <p:cBhvr>
                                        <p:cTn id="63" fill="hold"/>
                                        <p:tgtEl>
                                          <p:spTgt spid="4556"/>
                                        </p:tgtEl>
                                        <p:attrNameLst>
                                          <p:attrName>style.visibility</p:attrName>
                                        </p:attrNameLst>
                                      </p:cBhvr>
                                      <p:to>
                                        <p:strVal val="visible"/>
                                      </p:to>
                                    </p:set>
                                    <p:anim calcmode="lin" valueType="num">
                                      <p:cBhvr>
                                        <p:cTn id="64" dur="500" fill="hold"/>
                                        <p:tgtEl>
                                          <p:spTgt spid="4556"/>
                                        </p:tgtEl>
                                        <p:attrNameLst>
                                          <p:attrName>ppt_x</p:attrName>
                                        </p:attrNameLst>
                                      </p:cBhvr>
                                      <p:tavLst>
                                        <p:tav tm="0">
                                          <p:val>
                                            <p:strVal val="#ppt_x"/>
                                          </p:val>
                                        </p:tav>
                                        <p:tav tm="100000">
                                          <p:val>
                                            <p:strVal val="#ppt_x"/>
                                          </p:val>
                                        </p:tav>
                                      </p:tavLst>
                                    </p:anim>
                                    <p:anim calcmode="lin" valueType="num">
                                      <p:cBhvr>
                                        <p:cTn id="65" dur="500" fill="hold"/>
                                        <p:tgtEl>
                                          <p:spTgt spid="455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12" nodeType="clickEffect">
                                  <p:stCondLst>
                                    <p:cond delay="0"/>
                                  </p:stCondLst>
                                  <p:iterate>
                                    <p:tmAbs val="0"/>
                                  </p:iterate>
                                  <p:childTnLst>
                                    <p:set>
                                      <p:cBhvr>
                                        <p:cTn id="69" fill="hold"/>
                                        <p:tgtEl>
                                          <p:spTgt spid="4557"/>
                                        </p:tgtEl>
                                        <p:attrNameLst>
                                          <p:attrName>style.visibility</p:attrName>
                                        </p:attrNameLst>
                                      </p:cBhvr>
                                      <p:to>
                                        <p:strVal val="visible"/>
                                      </p:to>
                                    </p:set>
                                    <p:anim calcmode="lin" valueType="num">
                                      <p:cBhvr>
                                        <p:cTn id="70" dur="500" fill="hold"/>
                                        <p:tgtEl>
                                          <p:spTgt spid="4557"/>
                                        </p:tgtEl>
                                        <p:attrNameLst>
                                          <p:attrName>ppt_x</p:attrName>
                                        </p:attrNameLst>
                                      </p:cBhvr>
                                      <p:tavLst>
                                        <p:tav tm="0">
                                          <p:val>
                                            <p:strVal val="#ppt_x"/>
                                          </p:val>
                                        </p:tav>
                                        <p:tav tm="100000">
                                          <p:val>
                                            <p:strVal val="#ppt_x"/>
                                          </p:val>
                                        </p:tav>
                                      </p:tavLst>
                                    </p:anim>
                                    <p:anim calcmode="lin" valueType="num">
                                      <p:cBhvr>
                                        <p:cTn id="71" dur="500" fill="hold"/>
                                        <p:tgtEl>
                                          <p:spTgt spid="455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13" nodeType="clickEffect">
                                  <p:stCondLst>
                                    <p:cond delay="0"/>
                                  </p:stCondLst>
                                  <p:iterate>
                                    <p:tmAbs val="0"/>
                                  </p:iterate>
                                  <p:childTnLst>
                                    <p:set>
                                      <p:cBhvr>
                                        <p:cTn id="75" fill="hold"/>
                                        <p:tgtEl>
                                          <p:spTgt spid="4558"/>
                                        </p:tgtEl>
                                        <p:attrNameLst>
                                          <p:attrName>style.visibility</p:attrName>
                                        </p:attrNameLst>
                                      </p:cBhvr>
                                      <p:to>
                                        <p:strVal val="visible"/>
                                      </p:to>
                                    </p:set>
                                    <p:anim calcmode="lin" valueType="num">
                                      <p:cBhvr>
                                        <p:cTn id="76" dur="500" fill="hold"/>
                                        <p:tgtEl>
                                          <p:spTgt spid="4558"/>
                                        </p:tgtEl>
                                        <p:attrNameLst>
                                          <p:attrName>ppt_x</p:attrName>
                                        </p:attrNameLst>
                                      </p:cBhvr>
                                      <p:tavLst>
                                        <p:tav tm="0">
                                          <p:val>
                                            <p:strVal val="#ppt_x"/>
                                          </p:val>
                                        </p:tav>
                                        <p:tav tm="100000">
                                          <p:val>
                                            <p:strVal val="#ppt_x"/>
                                          </p:val>
                                        </p:tav>
                                      </p:tavLst>
                                    </p:anim>
                                    <p:anim calcmode="lin" valueType="num">
                                      <p:cBhvr>
                                        <p:cTn id="77" dur="500" fill="hold"/>
                                        <p:tgtEl>
                                          <p:spTgt spid="455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14" nodeType="clickEffect">
                                  <p:stCondLst>
                                    <p:cond delay="0"/>
                                  </p:stCondLst>
                                  <p:iterate>
                                    <p:tmAbs val="0"/>
                                  </p:iterate>
                                  <p:childTnLst>
                                    <p:set>
                                      <p:cBhvr>
                                        <p:cTn id="81" fill="hold"/>
                                        <p:tgtEl>
                                          <p:spTgt spid="4559"/>
                                        </p:tgtEl>
                                        <p:attrNameLst>
                                          <p:attrName>style.visibility</p:attrName>
                                        </p:attrNameLst>
                                      </p:cBhvr>
                                      <p:to>
                                        <p:strVal val="visible"/>
                                      </p:to>
                                    </p:set>
                                    <p:anim calcmode="lin" valueType="num">
                                      <p:cBhvr>
                                        <p:cTn id="82" dur="500" fill="hold"/>
                                        <p:tgtEl>
                                          <p:spTgt spid="4559"/>
                                        </p:tgtEl>
                                        <p:attrNameLst>
                                          <p:attrName>ppt_x</p:attrName>
                                        </p:attrNameLst>
                                      </p:cBhvr>
                                      <p:tavLst>
                                        <p:tav tm="0">
                                          <p:val>
                                            <p:strVal val="#ppt_x"/>
                                          </p:val>
                                        </p:tav>
                                        <p:tav tm="100000">
                                          <p:val>
                                            <p:strVal val="#ppt_x"/>
                                          </p:val>
                                        </p:tav>
                                      </p:tavLst>
                                    </p:anim>
                                    <p:anim calcmode="lin" valueType="num">
                                      <p:cBhvr>
                                        <p:cTn id="83" dur="500" fill="hold"/>
                                        <p:tgtEl>
                                          <p:spTgt spid="455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15" nodeType="clickEffect">
                                  <p:stCondLst>
                                    <p:cond delay="0"/>
                                  </p:stCondLst>
                                  <p:iterate>
                                    <p:tmAbs val="0"/>
                                  </p:iterate>
                                  <p:childTnLst>
                                    <p:set>
                                      <p:cBhvr>
                                        <p:cTn id="87" fill="hold"/>
                                        <p:tgtEl>
                                          <p:spTgt spid="4560"/>
                                        </p:tgtEl>
                                        <p:attrNameLst>
                                          <p:attrName>style.visibility</p:attrName>
                                        </p:attrNameLst>
                                      </p:cBhvr>
                                      <p:to>
                                        <p:strVal val="visible"/>
                                      </p:to>
                                    </p:set>
                                    <p:anim calcmode="lin" valueType="num">
                                      <p:cBhvr>
                                        <p:cTn id="88" dur="500" fill="hold"/>
                                        <p:tgtEl>
                                          <p:spTgt spid="4560"/>
                                        </p:tgtEl>
                                        <p:attrNameLst>
                                          <p:attrName>ppt_x</p:attrName>
                                        </p:attrNameLst>
                                      </p:cBhvr>
                                      <p:tavLst>
                                        <p:tav tm="0">
                                          <p:val>
                                            <p:strVal val="#ppt_x"/>
                                          </p:val>
                                        </p:tav>
                                        <p:tav tm="100000">
                                          <p:val>
                                            <p:strVal val="#ppt_x"/>
                                          </p:val>
                                        </p:tav>
                                      </p:tavLst>
                                    </p:anim>
                                    <p:anim calcmode="lin" valueType="num">
                                      <p:cBhvr>
                                        <p:cTn id="89" dur="500" fill="hold"/>
                                        <p:tgtEl>
                                          <p:spTgt spid="45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 grpId="5" animBg="1" advAuto="0"/>
      <p:bldP spid="4547" grpId="1" animBg="1" advAuto="0"/>
      <p:bldP spid="4548" grpId="2" animBg="1" advAuto="0"/>
      <p:bldP spid="4549" grpId="3" animBg="1" advAuto="0"/>
      <p:bldP spid="4550" grpId="4" animBg="1" advAuto="0"/>
      <p:bldP spid="4551" grpId="6" animBg="1" advAuto="0"/>
      <p:bldP spid="4552" grpId="7" animBg="1" advAuto="0"/>
      <p:bldP spid="4553" grpId="8" animBg="1" advAuto="0"/>
      <p:bldP spid="4554" grpId="9" animBg="1" advAuto="0"/>
      <p:bldP spid="4555" grpId="10" animBg="1" advAuto="0"/>
      <p:bldP spid="4556" grpId="11" animBg="1" advAuto="0"/>
      <p:bldP spid="4557" grpId="12" animBg="1" advAuto="0"/>
      <p:bldP spid="4558" grpId="13" animBg="1" advAuto="0"/>
      <p:bldP spid="4559" grpId="14" animBg="1" advAuto="0"/>
      <p:bldP spid="4560" grpId="1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563" name="Rectangle 5"/>
          <p:cNvSpPr/>
          <p:nvPr/>
        </p:nvSpPr>
        <p:spPr>
          <a:xfrm>
            <a:off x="611560" y="1196751"/>
            <a:ext cx="2088233" cy="576065"/>
          </a:xfrm>
          <a:prstGeom prst="rect">
            <a:avLst/>
          </a:prstGeom>
          <a:solidFill>
            <a:srgbClr val="FFFFFF"/>
          </a:solidFill>
          <a:ln w="12700">
            <a:solidFill>
              <a:srgbClr val="000000"/>
            </a:solidFill>
          </a:ln>
        </p:spPr>
        <p:txBody>
          <a:bodyPr lIns="45719" rIns="45719"/>
          <a:lstStyle/>
          <a:p>
            <a:pPr>
              <a:defRPr>
                <a:solidFill>
                  <a:srgbClr val="000000"/>
                </a:solidFill>
              </a:defRPr>
            </a:pPr>
            <a:endParaRPr/>
          </a:p>
        </p:txBody>
      </p:sp>
      <p:sp>
        <p:nvSpPr>
          <p:cNvPr id="4564" name="Rectangle 69"/>
          <p:cNvSpPr/>
          <p:nvPr/>
        </p:nvSpPr>
        <p:spPr>
          <a:xfrm>
            <a:off x="3491879" y="1196751"/>
            <a:ext cx="2088233" cy="576065"/>
          </a:xfrm>
          <a:prstGeom prst="rect">
            <a:avLst/>
          </a:prstGeom>
          <a:solidFill>
            <a:srgbClr val="FFFFFF"/>
          </a:solidFill>
          <a:ln w="12700">
            <a:solidFill>
              <a:srgbClr val="000000"/>
            </a:solidFill>
          </a:ln>
        </p:spPr>
        <p:txBody>
          <a:bodyPr lIns="45719" rIns="45719"/>
          <a:lstStyle/>
          <a:p>
            <a:pPr>
              <a:defRPr>
                <a:solidFill>
                  <a:srgbClr val="000000"/>
                </a:solidFill>
              </a:defRPr>
            </a:pPr>
            <a:endParaRPr/>
          </a:p>
        </p:txBody>
      </p:sp>
      <p:sp>
        <p:nvSpPr>
          <p:cNvPr id="4565" name="Rectangle 70"/>
          <p:cNvSpPr/>
          <p:nvPr/>
        </p:nvSpPr>
        <p:spPr>
          <a:xfrm>
            <a:off x="6372199" y="1196751"/>
            <a:ext cx="2088233" cy="576065"/>
          </a:xfrm>
          <a:prstGeom prst="rect">
            <a:avLst/>
          </a:prstGeom>
          <a:solidFill>
            <a:srgbClr val="FFFFFF"/>
          </a:solidFill>
          <a:ln w="12700">
            <a:solidFill>
              <a:srgbClr val="000000"/>
            </a:solidFill>
          </a:ln>
        </p:spPr>
        <p:txBody>
          <a:bodyPr lIns="45719" rIns="45719"/>
          <a:lstStyle/>
          <a:p>
            <a:pPr>
              <a:defRPr>
                <a:solidFill>
                  <a:srgbClr val="000000"/>
                </a:solidFill>
              </a:defRPr>
            </a:pPr>
            <a:endParaRPr/>
          </a:p>
        </p:txBody>
      </p:sp>
      <p:grpSp>
        <p:nvGrpSpPr>
          <p:cNvPr id="4568" name="Group 63"/>
          <p:cNvGrpSpPr/>
          <p:nvPr/>
        </p:nvGrpSpPr>
        <p:grpSpPr>
          <a:xfrm>
            <a:off x="3707903" y="1268759"/>
            <a:ext cx="1866528" cy="360041"/>
            <a:chOff x="0" y="0"/>
            <a:chExt cx="1866526" cy="360040"/>
          </a:xfrm>
        </p:grpSpPr>
        <p:sp>
          <p:nvSpPr>
            <p:cNvPr id="4566" name="Text Box 52"/>
            <p:cNvSpPr txBox="1"/>
            <p:nvPr/>
          </p:nvSpPr>
          <p:spPr>
            <a:xfrm>
              <a:off x="1296143" y="-1"/>
              <a:ext cx="570384"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    )</a:t>
              </a:r>
            </a:p>
          </p:txBody>
        </p:sp>
        <p:sp>
          <p:nvSpPr>
            <p:cNvPr id="4567" name="Straight Connector 65"/>
            <p:cNvSpPr/>
            <p:nvPr/>
          </p:nvSpPr>
          <p:spPr>
            <a:xfrm>
              <a:off x="0" y="360039"/>
              <a:ext cx="1296144" cy="1"/>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571" name="Group 66"/>
          <p:cNvGrpSpPr/>
          <p:nvPr/>
        </p:nvGrpSpPr>
        <p:grpSpPr>
          <a:xfrm>
            <a:off x="6588224" y="1268759"/>
            <a:ext cx="1866528" cy="360041"/>
            <a:chOff x="0" y="0"/>
            <a:chExt cx="1866526" cy="360040"/>
          </a:xfrm>
        </p:grpSpPr>
        <p:sp>
          <p:nvSpPr>
            <p:cNvPr id="4569" name="Text Box 52"/>
            <p:cNvSpPr txBox="1"/>
            <p:nvPr/>
          </p:nvSpPr>
          <p:spPr>
            <a:xfrm>
              <a:off x="1296143" y="-1"/>
              <a:ext cx="570384"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    )</a:t>
              </a:r>
            </a:p>
          </p:txBody>
        </p:sp>
        <p:sp>
          <p:nvSpPr>
            <p:cNvPr id="4570" name="Straight Connector 68"/>
            <p:cNvSpPr/>
            <p:nvPr/>
          </p:nvSpPr>
          <p:spPr>
            <a:xfrm>
              <a:off x="0" y="360039"/>
              <a:ext cx="1296144" cy="1"/>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574" name="Group 10"/>
          <p:cNvGrpSpPr/>
          <p:nvPr/>
        </p:nvGrpSpPr>
        <p:grpSpPr>
          <a:xfrm>
            <a:off x="827584" y="1268759"/>
            <a:ext cx="1866527" cy="360041"/>
            <a:chOff x="0" y="0"/>
            <a:chExt cx="1866526" cy="360040"/>
          </a:xfrm>
        </p:grpSpPr>
        <p:sp>
          <p:nvSpPr>
            <p:cNvPr id="4572" name="Text Box 52"/>
            <p:cNvSpPr txBox="1"/>
            <p:nvPr/>
          </p:nvSpPr>
          <p:spPr>
            <a:xfrm>
              <a:off x="1296143" y="-1"/>
              <a:ext cx="570384"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    )</a:t>
              </a:r>
            </a:p>
          </p:txBody>
        </p:sp>
        <p:sp>
          <p:nvSpPr>
            <p:cNvPr id="4573" name="Straight Connector 7"/>
            <p:cNvSpPr/>
            <p:nvPr/>
          </p:nvSpPr>
          <p:spPr>
            <a:xfrm>
              <a:off x="0" y="360039"/>
              <a:ext cx="1296144" cy="1"/>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aphicFrame>
        <p:nvGraphicFramePr>
          <p:cNvPr id="4575" name="Table 51"/>
          <p:cNvGraphicFramePr/>
          <p:nvPr>
            <p:extLst>
              <p:ext uri="{D42A27DB-BD31-4B8C-83A1-F6EECF244321}">
                <p14:modId xmlns:p14="http://schemas.microsoft.com/office/powerpoint/2010/main" val="2601961975"/>
              </p:ext>
            </p:extLst>
          </p:nvPr>
        </p:nvGraphicFramePr>
        <p:xfrm>
          <a:off x="683568" y="1888066"/>
          <a:ext cx="2016224" cy="4180887"/>
        </p:xfrm>
        <a:graphic>
          <a:graphicData uri="http://schemas.openxmlformats.org/drawingml/2006/table">
            <a:tbl>
              <a:tblPr>
                <a:tableStyleId>{4C3C2611-4C71-4FC5-86AE-919BDF0F9419}</a:tableStyleId>
              </a:tblPr>
              <a:tblGrid>
                <a:gridCol w="2016224"/>
              </a:tblGrid>
              <a:tr h="247266">
                <a:tc>
                  <a:txBody>
                    <a:bodyPr/>
                    <a:lstStyle/>
                    <a:p>
                      <a:pPr algn="ctr" defTabSz="457200">
                        <a:defRPr sz="1800">
                          <a:solidFill>
                            <a:srgbClr val="000000"/>
                          </a:solidFill>
                        </a:defRPr>
                      </a:pPr>
                      <a:r>
                        <a:rPr sz="1200" b="1"/>
                        <a:t>उत्पत्ती</a:t>
                      </a:r>
                    </a:p>
                  </a:txBody>
                  <a:tcPr marL="0" marR="0" marT="0" marB="0" horzOverflow="overflow">
                    <a:lnL w="12700">
                      <a:solidFill>
                        <a:srgbClr val="000000"/>
                      </a:solidFill>
                    </a:lnL>
                    <a:lnR w="12700">
                      <a:solidFill>
                        <a:srgbClr val="000000"/>
                      </a:solidFill>
                    </a:lnR>
                    <a:lnT w="12700">
                      <a:solidFill>
                        <a:srgbClr val="000000"/>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प्रस्थान</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लेवी</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गन्ती</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व्यवस्था</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यहोशु</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न्यायकर्ता</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रूथ</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१ शमुएल</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२ शमुएल</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१ राजा</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२ राजा</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१ इतिहास</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२ इतिहास</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एज्रा</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5757">
                <a:tc>
                  <a:txBody>
                    <a:bodyPr/>
                    <a:lstStyle/>
                    <a:p>
                      <a:pPr algn="ctr" defTabSz="457200">
                        <a:defRPr sz="1800">
                          <a:solidFill>
                            <a:srgbClr val="000000"/>
                          </a:solidFill>
                        </a:defRPr>
                      </a:pPr>
                      <a:r>
                        <a:rPr sz="1200" b="1"/>
                        <a:t>नेहेम्याह</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47266">
                <a:tc>
                  <a:txBody>
                    <a:bodyPr/>
                    <a:lstStyle/>
                    <a:p>
                      <a:pPr algn="ctr" defTabSz="457200">
                        <a:defRPr sz="1800">
                          <a:solidFill>
                            <a:srgbClr val="000000"/>
                          </a:solidFill>
                        </a:defRPr>
                      </a:pPr>
                      <a:r>
                        <a:rPr sz="1200" b="1"/>
                        <a:t>एस्थर</a:t>
                      </a:r>
                    </a:p>
                  </a:txBody>
                  <a:tcPr marL="0" marR="0" marT="0" marB="0" horzOverflow="overflow">
                    <a:lnL w="12700">
                      <a:solidFill>
                        <a:srgbClr val="000000"/>
                      </a:solidFill>
                    </a:lnL>
                    <a:lnR w="12700">
                      <a:solidFill>
                        <a:srgbClr val="000000"/>
                      </a:solidFill>
                    </a:lnR>
                    <a:lnT>
                      <a:solidFill>
                        <a:srgbClr val="F9F9F9"/>
                      </a:solidFill>
                    </a:lnT>
                    <a:lnB w="12700">
                      <a:solidFill>
                        <a:srgbClr val="000000"/>
                      </a:solidFill>
                    </a:lnB>
                    <a:solidFill>
                      <a:srgbClr val="FFFFFF"/>
                    </a:solidFill>
                  </a:tcPr>
                </a:tc>
              </a:tr>
            </a:tbl>
          </a:graphicData>
        </a:graphic>
      </p:graphicFrame>
      <p:graphicFrame>
        <p:nvGraphicFramePr>
          <p:cNvPr id="4576" name="Table 52"/>
          <p:cNvGraphicFramePr/>
          <p:nvPr>
            <p:extLst>
              <p:ext uri="{D42A27DB-BD31-4B8C-83A1-F6EECF244321}">
                <p14:modId xmlns:p14="http://schemas.microsoft.com/office/powerpoint/2010/main" val="2533680912"/>
              </p:ext>
            </p:extLst>
          </p:nvPr>
        </p:nvGraphicFramePr>
        <p:xfrm>
          <a:off x="6444207" y="1888066"/>
          <a:ext cx="2016224" cy="4180891"/>
        </p:xfrm>
        <a:graphic>
          <a:graphicData uri="http://schemas.openxmlformats.org/drawingml/2006/table">
            <a:tbl>
              <a:tblPr>
                <a:tableStyleId>{4C3C2611-4C71-4FC5-86AE-919BDF0F9419}</a:tableStyleId>
              </a:tblPr>
              <a:tblGrid>
                <a:gridCol w="2016224"/>
              </a:tblGrid>
              <a:tr h="236018">
                <a:tc>
                  <a:txBody>
                    <a:bodyPr/>
                    <a:lstStyle/>
                    <a:p>
                      <a:pPr algn="ctr" defTabSz="457200">
                        <a:defRPr sz="1800">
                          <a:solidFill>
                            <a:srgbClr val="000000"/>
                          </a:solidFill>
                        </a:defRPr>
                      </a:pPr>
                      <a:r>
                        <a:rPr sz="1300" b="1"/>
                        <a:t>यशैया</a:t>
                      </a:r>
                    </a:p>
                  </a:txBody>
                  <a:tcPr marL="0" marR="0" marT="0" marB="0" horzOverflow="overflow">
                    <a:lnL w="12700">
                      <a:solidFill>
                        <a:srgbClr val="000000"/>
                      </a:solidFill>
                    </a:lnL>
                    <a:lnR w="12700">
                      <a:solidFill>
                        <a:srgbClr val="000000"/>
                      </a:solidFill>
                    </a:lnR>
                    <a:lnT w="12700">
                      <a:solidFill>
                        <a:srgbClr val="000000"/>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यर्मिया</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बिलाप</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इजकिएल</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दानियल</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होशे</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योएल</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आमोस</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ओवदिय</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योना</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मिका</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36018">
                <a:tc>
                  <a:txBody>
                    <a:bodyPr/>
                    <a:lstStyle/>
                    <a:p>
                      <a:pPr algn="ctr" defTabSz="457200">
                        <a:defRPr sz="1800">
                          <a:solidFill>
                            <a:srgbClr val="000000"/>
                          </a:solidFill>
                        </a:defRPr>
                      </a:pPr>
                      <a:r>
                        <a:rPr sz="1300" b="1"/>
                        <a:t>नहुम</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69735">
                <a:tc>
                  <a:txBody>
                    <a:bodyPr/>
                    <a:lstStyle/>
                    <a:p>
                      <a:pPr algn="ctr" defTabSz="457200">
                        <a:defRPr sz="1800">
                          <a:solidFill>
                            <a:srgbClr val="000000"/>
                          </a:solidFill>
                        </a:defRPr>
                      </a:pPr>
                      <a:r>
                        <a:rPr sz="1300" b="1"/>
                        <a:t>हबकुक</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69735">
                <a:tc>
                  <a:txBody>
                    <a:bodyPr/>
                    <a:lstStyle/>
                    <a:p>
                      <a:pPr algn="ctr" defTabSz="457200">
                        <a:defRPr sz="1800">
                          <a:solidFill>
                            <a:srgbClr val="000000"/>
                          </a:solidFill>
                        </a:defRPr>
                      </a:pPr>
                      <a:r>
                        <a:rPr sz="1300" b="1"/>
                        <a:t>सपन्याह</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69735">
                <a:tc>
                  <a:txBody>
                    <a:bodyPr/>
                    <a:lstStyle/>
                    <a:p>
                      <a:pPr algn="ctr" defTabSz="457200">
                        <a:defRPr sz="1800">
                          <a:solidFill>
                            <a:srgbClr val="000000"/>
                          </a:solidFill>
                        </a:defRPr>
                      </a:pPr>
                      <a:r>
                        <a:rPr sz="1300" b="1"/>
                        <a:t>हाग्गै</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69735">
                <a:tc>
                  <a:txBody>
                    <a:bodyPr/>
                    <a:lstStyle/>
                    <a:p>
                      <a:pPr algn="ctr" defTabSz="457200">
                        <a:defRPr sz="1800">
                          <a:solidFill>
                            <a:srgbClr val="000000"/>
                          </a:solidFill>
                        </a:defRPr>
                      </a:pPr>
                      <a:r>
                        <a:rPr sz="1300" b="1"/>
                        <a:t>जकरिय</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chemeClr val="bg1"/>
                    </a:solidFill>
                  </a:tcPr>
                </a:tc>
              </a:tr>
              <a:tr h="269735">
                <a:tc>
                  <a:txBody>
                    <a:bodyPr/>
                    <a:lstStyle/>
                    <a:p>
                      <a:pPr algn="ctr" defTabSz="457200">
                        <a:defRPr sz="1800">
                          <a:solidFill>
                            <a:srgbClr val="000000"/>
                          </a:solidFill>
                        </a:defRPr>
                      </a:pPr>
                      <a:r>
                        <a:rPr sz="1300" b="1"/>
                        <a:t>मलाकी</a:t>
                      </a:r>
                    </a:p>
                  </a:txBody>
                  <a:tcPr marL="0" marR="0" marT="0" marB="0" horzOverflow="overflow">
                    <a:lnL w="12700">
                      <a:solidFill>
                        <a:srgbClr val="000000"/>
                      </a:solidFill>
                    </a:lnL>
                    <a:lnR w="12700">
                      <a:solidFill>
                        <a:srgbClr val="000000"/>
                      </a:solidFill>
                    </a:lnR>
                    <a:lnT>
                      <a:solidFill>
                        <a:srgbClr val="F9F9F9"/>
                      </a:solidFill>
                    </a:lnT>
                    <a:lnB w="12700">
                      <a:solidFill>
                        <a:srgbClr val="000000"/>
                      </a:solidFill>
                    </a:lnB>
                    <a:solidFill>
                      <a:schemeClr val="bg1"/>
                    </a:solidFill>
                  </a:tcPr>
                </a:tc>
              </a:tr>
            </a:tbl>
          </a:graphicData>
        </a:graphic>
      </p:graphicFrame>
      <p:graphicFrame>
        <p:nvGraphicFramePr>
          <p:cNvPr id="4577" name="Table 53"/>
          <p:cNvGraphicFramePr/>
          <p:nvPr>
            <p:extLst>
              <p:ext uri="{D42A27DB-BD31-4B8C-83A1-F6EECF244321}">
                <p14:modId xmlns:p14="http://schemas.microsoft.com/office/powerpoint/2010/main" val="1030184972"/>
              </p:ext>
            </p:extLst>
          </p:nvPr>
        </p:nvGraphicFramePr>
        <p:xfrm>
          <a:off x="3563887" y="1888066"/>
          <a:ext cx="2016224" cy="1066799"/>
        </p:xfrm>
        <a:graphic>
          <a:graphicData uri="http://schemas.openxmlformats.org/drawingml/2006/table">
            <a:tbl>
              <a:tblPr>
                <a:tableStyleId>{4C3C2611-4C71-4FC5-86AE-919BDF0F9419}</a:tableStyleId>
              </a:tblPr>
              <a:tblGrid>
                <a:gridCol w="2016224"/>
              </a:tblGrid>
              <a:tr h="209295">
                <a:tc>
                  <a:txBody>
                    <a:bodyPr/>
                    <a:lstStyle/>
                    <a:p>
                      <a:pPr algn="ctr" defTabSz="457200">
                        <a:defRPr sz="1800">
                          <a:solidFill>
                            <a:srgbClr val="000000"/>
                          </a:solidFill>
                        </a:defRPr>
                      </a:pPr>
                      <a:r>
                        <a:rPr sz="1400" b="1"/>
                        <a:t>अय्युब</a:t>
                      </a:r>
                    </a:p>
                  </a:txBody>
                  <a:tcPr marL="0" marR="0" marT="0" marB="0" horzOverflow="overflow">
                    <a:lnL w="12700">
                      <a:solidFill>
                        <a:srgbClr val="000000"/>
                      </a:solidFill>
                    </a:lnL>
                    <a:lnR w="12700">
                      <a:solidFill>
                        <a:srgbClr val="000000"/>
                      </a:solidFill>
                    </a:lnR>
                    <a:lnT w="12700">
                      <a:solidFill>
                        <a:srgbClr val="000000"/>
                      </a:solidFill>
                    </a:lnT>
                    <a:lnB>
                      <a:solidFill>
                        <a:srgbClr val="F9F9F9"/>
                      </a:solidFill>
                    </a:lnB>
                    <a:solidFill>
                      <a:srgbClr val="FFFFFF"/>
                    </a:solidFill>
                  </a:tcPr>
                </a:tc>
              </a:tr>
              <a:tr h="209295">
                <a:tc>
                  <a:txBody>
                    <a:bodyPr/>
                    <a:lstStyle/>
                    <a:p>
                      <a:pPr algn="ctr" defTabSz="457200">
                        <a:defRPr sz="1800">
                          <a:solidFill>
                            <a:srgbClr val="000000"/>
                          </a:solidFill>
                        </a:defRPr>
                      </a:pPr>
                      <a:r>
                        <a:rPr sz="1400" b="1"/>
                        <a:t>भजनसंग्रह</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09295">
                <a:tc>
                  <a:txBody>
                    <a:bodyPr/>
                    <a:lstStyle/>
                    <a:p>
                      <a:pPr algn="ctr" defTabSz="457200">
                        <a:defRPr sz="1800">
                          <a:solidFill>
                            <a:srgbClr val="000000"/>
                          </a:solidFill>
                        </a:defRPr>
                      </a:pPr>
                      <a:r>
                        <a:rPr sz="1400" b="1"/>
                        <a:t>हितोपदेश</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09295">
                <a:tc>
                  <a:txBody>
                    <a:bodyPr/>
                    <a:lstStyle/>
                    <a:p>
                      <a:pPr algn="ctr" defTabSz="457200">
                        <a:defRPr sz="1800">
                          <a:solidFill>
                            <a:srgbClr val="000000"/>
                          </a:solidFill>
                        </a:defRPr>
                      </a:pPr>
                      <a:r>
                        <a:rPr sz="1400" b="1"/>
                        <a:t>उपदेशक</a:t>
                      </a:r>
                    </a:p>
                  </a:txBody>
                  <a:tcPr marL="0" marR="0" marT="0" marB="0" horzOverflow="overflow">
                    <a:lnL w="12700">
                      <a:solidFill>
                        <a:srgbClr val="000000"/>
                      </a:solidFill>
                    </a:lnL>
                    <a:lnR w="12700">
                      <a:solidFill>
                        <a:srgbClr val="000000"/>
                      </a:solidFill>
                    </a:lnR>
                    <a:lnT>
                      <a:solidFill>
                        <a:srgbClr val="F9F9F9"/>
                      </a:solidFill>
                    </a:lnT>
                    <a:lnB>
                      <a:solidFill>
                        <a:srgbClr val="F9F9F9"/>
                      </a:solidFill>
                    </a:lnB>
                    <a:solidFill>
                      <a:srgbClr val="FFFFFF"/>
                    </a:solidFill>
                  </a:tcPr>
                </a:tc>
              </a:tr>
              <a:tr h="209295">
                <a:tc>
                  <a:txBody>
                    <a:bodyPr/>
                    <a:lstStyle/>
                    <a:p>
                      <a:pPr algn="ctr" defTabSz="457200">
                        <a:defRPr sz="1800">
                          <a:solidFill>
                            <a:srgbClr val="000000"/>
                          </a:solidFill>
                        </a:defRPr>
                      </a:pPr>
                      <a:r>
                        <a:rPr sz="1400" b="1"/>
                        <a:t>सोलोमनका श्रेष्ठगितहरू</a:t>
                      </a:r>
                    </a:p>
                  </a:txBody>
                  <a:tcPr marL="0" marR="0" marT="0" marB="0" horzOverflow="overflow">
                    <a:lnL w="12700">
                      <a:solidFill>
                        <a:srgbClr val="000000"/>
                      </a:solidFill>
                    </a:lnL>
                    <a:lnR w="12700">
                      <a:solidFill>
                        <a:srgbClr val="000000"/>
                      </a:solidFill>
                    </a:lnR>
                    <a:lnT>
                      <a:solidFill>
                        <a:srgbClr val="F9F9F9"/>
                      </a:solidFill>
                    </a:lnT>
                    <a:lnB w="12700">
                      <a:solidFill>
                        <a:srgbClr val="000000"/>
                      </a:solidFill>
                    </a:lnB>
                    <a:solidFill>
                      <a:srgbClr val="FFFFFF"/>
                    </a:solidFill>
                  </a:tcPr>
                </a:tc>
              </a:tr>
            </a:tbl>
          </a:graphicData>
        </a:graphic>
      </p:graphicFrame>
      <p:sp>
        <p:nvSpPr>
          <p:cNvPr id="4578" name="Text Box 52"/>
          <p:cNvSpPr txBox="1"/>
          <p:nvPr/>
        </p:nvSpPr>
        <p:spPr>
          <a:xfrm>
            <a:off x="2798038" y="3933056"/>
            <a:ext cx="2857923" cy="30777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400" b="1">
                <a:solidFill>
                  <a:srgbClr val="000000"/>
                </a:solidFill>
              </a:defRPr>
            </a:lvl1pPr>
          </a:lstStyle>
          <a:p>
            <a:r>
              <a:t>पुरानो करारका पुस्तक (३+९)   संख्या:</a:t>
            </a:r>
          </a:p>
        </p:txBody>
      </p:sp>
      <p:sp>
        <p:nvSpPr>
          <p:cNvPr id="4579" name="Text Box 52"/>
          <p:cNvSpPr txBox="1"/>
          <p:nvPr/>
        </p:nvSpPr>
        <p:spPr>
          <a:xfrm>
            <a:off x="2798038" y="4273351"/>
            <a:ext cx="2857923" cy="30777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400" b="1">
                <a:solidFill>
                  <a:srgbClr val="000000"/>
                </a:solidFill>
              </a:defRPr>
            </a:lvl1pPr>
          </a:lstStyle>
          <a:p>
            <a:r>
              <a:t>नयाँ करारका पुस्तक (३x९)    संख्या:</a:t>
            </a:r>
          </a:p>
        </p:txBody>
      </p:sp>
      <p:sp>
        <p:nvSpPr>
          <p:cNvPr id="4580" name="Rectangle 2"/>
          <p:cNvSpPr txBox="1">
            <a:spLocks noGrp="1"/>
          </p:cNvSpPr>
          <p:nvPr>
            <p:ph type="title"/>
          </p:nvPr>
        </p:nvSpPr>
        <p:spPr>
          <a:xfrm>
            <a:off x="683568" y="0"/>
            <a:ext cx="7698431" cy="838200"/>
          </a:xfrm>
          <a:prstGeom prst="rect">
            <a:avLst/>
          </a:prstGeom>
          <a:solidFill>
            <a:srgbClr val="6E0043"/>
          </a:solidFill>
          <a:effectLst>
            <a:outerShdw blurRad="63500" dist="35921" dir="2700000" rotWithShape="0">
              <a:srgbClr val="000000">
                <a:alpha val="74998"/>
              </a:srgbClr>
            </a:outerShdw>
          </a:effectLst>
        </p:spPr>
        <p:txBody>
          <a:bodyPr/>
          <a:lstStyle>
            <a:lvl1pPr>
              <a:defRPr sz="3600" b="1">
                <a:solidFill>
                  <a:srgbClr val="FFFFFF"/>
                </a:solidFill>
                <a:latin typeface="+mn-lt"/>
                <a:ea typeface="+mn-ea"/>
                <a:cs typeface="+mn-cs"/>
                <a:sym typeface="Arial"/>
              </a:defRPr>
            </a:lvl1pPr>
          </a:lstStyle>
          <a:p>
            <a:r>
              <a:t>पुरानो करारको संरचना</a:t>
            </a:r>
          </a:p>
        </p:txBody>
      </p:sp>
      <p:sp>
        <p:nvSpPr>
          <p:cNvPr id="4581" name="Text Box 5"/>
          <p:cNvSpPr txBox="1"/>
          <p:nvPr/>
        </p:nvSpPr>
        <p:spPr>
          <a:xfrm>
            <a:off x="8467725" y="39687"/>
            <a:ext cx="418084" cy="5054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३६</a:t>
            </a:r>
          </a:p>
        </p:txBody>
      </p:sp>
      <p:sp>
        <p:nvSpPr>
          <p:cNvPr id="4582" name="Text Box 6"/>
          <p:cNvSpPr txBox="1"/>
          <p:nvPr/>
        </p:nvSpPr>
        <p:spPr>
          <a:xfrm>
            <a:off x="684212" y="1300955"/>
            <a:ext cx="1511301"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3333CC"/>
                </a:solidFill>
              </a:defRPr>
            </a:lvl1pPr>
          </a:lstStyle>
          <a:p>
            <a:r>
              <a:t>इतिहास</a:t>
            </a:r>
          </a:p>
        </p:txBody>
      </p:sp>
      <p:sp>
        <p:nvSpPr>
          <p:cNvPr id="4583" name="Text Box 7"/>
          <p:cNvSpPr txBox="1"/>
          <p:nvPr/>
        </p:nvSpPr>
        <p:spPr>
          <a:xfrm>
            <a:off x="2181225" y="1254149"/>
            <a:ext cx="333756"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१७</a:t>
            </a:r>
          </a:p>
        </p:txBody>
      </p:sp>
      <p:sp>
        <p:nvSpPr>
          <p:cNvPr id="4584" name="Text Box 8"/>
          <p:cNvSpPr txBox="1"/>
          <p:nvPr/>
        </p:nvSpPr>
        <p:spPr>
          <a:xfrm>
            <a:off x="3708400" y="1300955"/>
            <a:ext cx="1511300"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3333CC"/>
                </a:solidFill>
              </a:defRPr>
            </a:lvl1pPr>
          </a:lstStyle>
          <a:p>
            <a:r>
              <a:t>कविता</a:t>
            </a:r>
          </a:p>
        </p:txBody>
      </p:sp>
      <p:sp>
        <p:nvSpPr>
          <p:cNvPr id="4585" name="Text Box 9"/>
          <p:cNvSpPr txBox="1"/>
          <p:nvPr/>
        </p:nvSpPr>
        <p:spPr>
          <a:xfrm>
            <a:off x="5113337" y="1263650"/>
            <a:ext cx="215901" cy="3886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५</a:t>
            </a:r>
          </a:p>
        </p:txBody>
      </p:sp>
      <p:sp>
        <p:nvSpPr>
          <p:cNvPr id="4586" name="Text Box 10"/>
          <p:cNvSpPr txBox="1"/>
          <p:nvPr/>
        </p:nvSpPr>
        <p:spPr>
          <a:xfrm>
            <a:off x="6443662" y="1300955"/>
            <a:ext cx="1512888"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3333CC"/>
                </a:solidFill>
              </a:defRPr>
            </a:lvl1pPr>
          </a:lstStyle>
          <a:p>
            <a:r>
              <a:t>अगमवाणी</a:t>
            </a:r>
          </a:p>
        </p:txBody>
      </p:sp>
      <p:sp>
        <p:nvSpPr>
          <p:cNvPr id="4587" name="Text Box 11"/>
          <p:cNvSpPr txBox="1"/>
          <p:nvPr/>
        </p:nvSpPr>
        <p:spPr>
          <a:xfrm>
            <a:off x="7940675" y="1266849"/>
            <a:ext cx="333756"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१७</a:t>
            </a:r>
          </a:p>
        </p:txBody>
      </p:sp>
      <p:sp>
        <p:nvSpPr>
          <p:cNvPr id="4588" name="Text Box 12"/>
          <p:cNvSpPr txBox="1"/>
          <p:nvPr/>
        </p:nvSpPr>
        <p:spPr>
          <a:xfrm rot="5400000">
            <a:off x="8424710" y="1895945"/>
            <a:ext cx="437185"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ठूला</a:t>
            </a:r>
          </a:p>
        </p:txBody>
      </p:sp>
      <p:sp>
        <p:nvSpPr>
          <p:cNvPr id="4589" name="Text Box 13"/>
          <p:cNvSpPr txBox="1"/>
          <p:nvPr/>
        </p:nvSpPr>
        <p:spPr>
          <a:xfrm rot="5400000">
            <a:off x="8529478" y="2626816"/>
            <a:ext cx="217151"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5</a:t>
            </a:r>
          </a:p>
        </p:txBody>
      </p:sp>
      <p:sp>
        <p:nvSpPr>
          <p:cNvPr id="4590" name="Text Box 14"/>
          <p:cNvSpPr txBox="1"/>
          <p:nvPr/>
        </p:nvSpPr>
        <p:spPr>
          <a:xfrm rot="5400000">
            <a:off x="8404352" y="3929252"/>
            <a:ext cx="481077"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साना</a:t>
            </a:r>
          </a:p>
        </p:txBody>
      </p:sp>
      <p:sp>
        <p:nvSpPr>
          <p:cNvPr id="4591" name="Text Box 16"/>
          <p:cNvSpPr txBox="1"/>
          <p:nvPr/>
        </p:nvSpPr>
        <p:spPr>
          <a:xfrm rot="16200000">
            <a:off x="66078" y="2623858"/>
            <a:ext cx="710490"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व्यवस्था</a:t>
            </a:r>
          </a:p>
        </p:txBody>
      </p:sp>
      <p:sp>
        <p:nvSpPr>
          <p:cNvPr id="4592" name="Text Box 17"/>
          <p:cNvSpPr txBox="1"/>
          <p:nvPr/>
        </p:nvSpPr>
        <p:spPr>
          <a:xfrm rot="16200000">
            <a:off x="359409" y="2052003"/>
            <a:ext cx="215901"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५</a:t>
            </a:r>
          </a:p>
        </p:txBody>
      </p:sp>
      <p:sp>
        <p:nvSpPr>
          <p:cNvPr id="4593" name="Text Box 18"/>
          <p:cNvSpPr txBox="1"/>
          <p:nvPr/>
        </p:nvSpPr>
        <p:spPr>
          <a:xfrm rot="16200000">
            <a:off x="8000" y="4693031"/>
            <a:ext cx="823469" cy="3886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कथात्मक</a:t>
            </a:r>
          </a:p>
        </p:txBody>
      </p:sp>
      <p:sp>
        <p:nvSpPr>
          <p:cNvPr id="4594" name="Text Box 19"/>
          <p:cNvSpPr txBox="1"/>
          <p:nvPr/>
        </p:nvSpPr>
        <p:spPr>
          <a:xfrm rot="16200000">
            <a:off x="316369" y="3534550"/>
            <a:ext cx="298807"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१२</a:t>
            </a:r>
          </a:p>
        </p:txBody>
      </p:sp>
      <p:sp>
        <p:nvSpPr>
          <p:cNvPr id="4595" name="Text Box 22"/>
          <p:cNvSpPr txBox="1"/>
          <p:nvPr/>
        </p:nvSpPr>
        <p:spPr>
          <a:xfrm>
            <a:off x="5610225" y="3933056"/>
            <a:ext cx="330161"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39</a:t>
            </a:r>
          </a:p>
        </p:txBody>
      </p:sp>
      <p:sp>
        <p:nvSpPr>
          <p:cNvPr id="4596" name="Text Box 23"/>
          <p:cNvSpPr txBox="1"/>
          <p:nvPr/>
        </p:nvSpPr>
        <p:spPr>
          <a:xfrm>
            <a:off x="5610225" y="4206106"/>
            <a:ext cx="341884"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२७</a:t>
            </a:r>
          </a:p>
        </p:txBody>
      </p:sp>
      <p:sp>
        <p:nvSpPr>
          <p:cNvPr id="4597" name="Text Box 32"/>
          <p:cNvSpPr txBox="1"/>
          <p:nvPr/>
        </p:nvSpPr>
        <p:spPr>
          <a:xfrm>
            <a:off x="5610225" y="4510906"/>
            <a:ext cx="315468"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3333CC"/>
                </a:solidFill>
              </a:defRPr>
            </a:lvl1pPr>
          </a:lstStyle>
          <a:p>
            <a:r>
              <a:t>६६</a:t>
            </a:r>
          </a:p>
        </p:txBody>
      </p:sp>
      <p:sp>
        <p:nvSpPr>
          <p:cNvPr id="4598" name="Text Box 33"/>
          <p:cNvSpPr txBox="1"/>
          <p:nvPr/>
        </p:nvSpPr>
        <p:spPr>
          <a:xfrm>
            <a:off x="4503772" y="3880815"/>
            <a:ext cx="564262" cy="38862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FFFF00"/>
                </a:solidFill>
              </a:defRPr>
            </a:lvl1pPr>
          </a:lstStyle>
          <a:p>
            <a:r>
              <a:t>३ + ९</a:t>
            </a:r>
          </a:p>
        </p:txBody>
      </p:sp>
      <p:sp>
        <p:nvSpPr>
          <p:cNvPr id="4599" name="Text Box 34"/>
          <p:cNvSpPr txBox="1"/>
          <p:nvPr/>
        </p:nvSpPr>
        <p:spPr>
          <a:xfrm>
            <a:off x="4419600" y="4326756"/>
            <a:ext cx="534481" cy="38862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FF00"/>
                </a:solidFill>
              </a:defRPr>
            </a:lvl1pPr>
          </a:lstStyle>
          <a:p>
            <a:r>
              <a:t>३ x ९</a:t>
            </a:r>
          </a:p>
        </p:txBody>
      </p:sp>
      <p:sp>
        <p:nvSpPr>
          <p:cNvPr id="4600" name="Line 35"/>
          <p:cNvSpPr/>
          <p:nvPr/>
        </p:nvSpPr>
        <p:spPr>
          <a:xfrm>
            <a:off x="685800" y="5315866"/>
            <a:ext cx="1981200" cy="1"/>
          </a:xfrm>
          <a:prstGeom prst="line">
            <a:avLst/>
          </a:prstGeom>
          <a:ln w="57150">
            <a:solidFill>
              <a:srgbClr val="FF0000"/>
            </a:solidFill>
          </a:ln>
        </p:spPr>
        <p:txBody>
          <a:bodyPr lIns="45719" rIns="45719"/>
          <a:lstStyle/>
          <a:p>
            <a:pPr>
              <a:defRPr>
                <a:solidFill>
                  <a:srgbClr val="FFFFFF"/>
                </a:solidFill>
              </a:defRPr>
            </a:pPr>
            <a:endParaRPr/>
          </a:p>
        </p:txBody>
      </p:sp>
      <p:sp>
        <p:nvSpPr>
          <p:cNvPr id="4601" name="Line 36"/>
          <p:cNvSpPr/>
          <p:nvPr/>
        </p:nvSpPr>
        <p:spPr>
          <a:xfrm>
            <a:off x="6479232" y="5315866"/>
            <a:ext cx="1981201" cy="1"/>
          </a:xfrm>
          <a:prstGeom prst="line">
            <a:avLst/>
          </a:prstGeom>
          <a:ln w="57150">
            <a:solidFill>
              <a:srgbClr val="FF0000"/>
            </a:solidFill>
          </a:ln>
        </p:spPr>
        <p:txBody>
          <a:bodyPr lIns="45719" rIns="45719"/>
          <a:lstStyle/>
          <a:p>
            <a:pPr>
              <a:defRPr>
                <a:solidFill>
                  <a:srgbClr val="FFFFFF"/>
                </a:solidFill>
              </a:defRPr>
            </a:pPr>
            <a:endParaRPr/>
          </a:p>
        </p:txBody>
      </p:sp>
      <p:sp>
        <p:nvSpPr>
          <p:cNvPr id="4602" name="Line 39"/>
          <p:cNvSpPr/>
          <p:nvPr/>
        </p:nvSpPr>
        <p:spPr>
          <a:xfrm>
            <a:off x="2819400" y="5315866"/>
            <a:ext cx="3276600" cy="1"/>
          </a:xfrm>
          <a:prstGeom prst="line">
            <a:avLst/>
          </a:prstGeom>
          <a:ln w="57150">
            <a:solidFill>
              <a:srgbClr val="FF0000"/>
            </a:solidFill>
          </a:ln>
        </p:spPr>
        <p:txBody>
          <a:bodyPr lIns="45719" rIns="45719"/>
          <a:lstStyle/>
          <a:p>
            <a:pPr>
              <a:defRPr>
                <a:solidFill>
                  <a:srgbClr val="FFFFFF"/>
                </a:solidFill>
              </a:defRPr>
            </a:pPr>
            <a:endParaRPr/>
          </a:p>
        </p:txBody>
      </p:sp>
      <p:sp>
        <p:nvSpPr>
          <p:cNvPr id="4603" name="Text Box 37"/>
          <p:cNvSpPr txBox="1"/>
          <p:nvPr/>
        </p:nvSpPr>
        <p:spPr>
          <a:xfrm>
            <a:off x="6096000" y="5171280"/>
            <a:ext cx="710286" cy="38862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FFFF"/>
                </a:solidFill>
              </a:defRPr>
            </a:lvl1pPr>
          </a:lstStyle>
          <a:p>
            <a:r>
              <a:t>निर्वासन</a:t>
            </a:r>
          </a:p>
        </p:txBody>
      </p:sp>
      <p:sp>
        <p:nvSpPr>
          <p:cNvPr id="4604" name="Text Box 38"/>
          <p:cNvSpPr txBox="1"/>
          <p:nvPr/>
        </p:nvSpPr>
        <p:spPr>
          <a:xfrm>
            <a:off x="2286000" y="5171280"/>
            <a:ext cx="710286" cy="38862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FFFF"/>
                </a:solidFill>
              </a:defRPr>
            </a:lvl1pPr>
          </a:lstStyle>
          <a:p>
            <a:r>
              <a:t>निर्वासन</a:t>
            </a:r>
          </a:p>
        </p:txBody>
      </p:sp>
      <p:sp>
        <p:nvSpPr>
          <p:cNvPr id="4605" name="Text Box 40"/>
          <p:cNvSpPr txBox="1"/>
          <p:nvPr/>
        </p:nvSpPr>
        <p:spPr>
          <a:xfrm>
            <a:off x="5044268" y="3284983"/>
            <a:ext cx="1182726" cy="706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1600" b="1">
                <a:solidFill>
                  <a:srgbClr val="FF0000"/>
                </a:solidFill>
              </a:defRPr>
            </a:pPr>
            <a:r>
              <a:t>निर्वासन पुर्व </a:t>
            </a:r>
          </a:p>
          <a:p>
            <a:pPr algn="r">
              <a:defRPr sz="1600" b="1">
                <a:solidFill>
                  <a:srgbClr val="FF0000"/>
                </a:solidFill>
              </a:defRPr>
            </a:pPr>
            <a:r>
              <a:t>अगमबक्ताहरू</a:t>
            </a:r>
          </a:p>
        </p:txBody>
      </p:sp>
      <p:sp>
        <p:nvSpPr>
          <p:cNvPr id="4606" name="Text Box 41"/>
          <p:cNvSpPr txBox="1"/>
          <p:nvPr/>
        </p:nvSpPr>
        <p:spPr>
          <a:xfrm>
            <a:off x="4683944" y="5489021"/>
            <a:ext cx="1422400" cy="706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1600" b="1">
                <a:solidFill>
                  <a:srgbClr val="FF0000"/>
                </a:solidFill>
              </a:defRPr>
            </a:pPr>
            <a:r>
              <a:t>निर्वासन पछिका </a:t>
            </a:r>
          </a:p>
          <a:p>
            <a:pPr algn="r">
              <a:defRPr sz="1600" b="1">
                <a:solidFill>
                  <a:srgbClr val="FF0000"/>
                </a:solidFill>
              </a:defRPr>
            </a:pPr>
            <a:r>
              <a:t>अगमवक्ताहरू</a:t>
            </a:r>
          </a:p>
        </p:txBody>
      </p:sp>
      <p:sp>
        <p:nvSpPr>
          <p:cNvPr id="4607" name="Text Box 42"/>
          <p:cNvSpPr txBox="1"/>
          <p:nvPr/>
        </p:nvSpPr>
        <p:spPr>
          <a:xfrm>
            <a:off x="2794198" y="3284983"/>
            <a:ext cx="1116584" cy="706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b="1">
                <a:solidFill>
                  <a:srgbClr val="FF0000"/>
                </a:solidFill>
              </a:defRPr>
            </a:pPr>
            <a:r>
              <a:t>निर्वासन पुर्व </a:t>
            </a:r>
          </a:p>
          <a:p>
            <a:pPr>
              <a:defRPr sz="1600" b="1">
                <a:solidFill>
                  <a:srgbClr val="FF0000"/>
                </a:solidFill>
              </a:defRPr>
            </a:pPr>
            <a:r>
              <a:t>इतिहास</a:t>
            </a:r>
          </a:p>
        </p:txBody>
      </p:sp>
      <p:sp>
        <p:nvSpPr>
          <p:cNvPr id="4608" name="Text Box 43"/>
          <p:cNvSpPr txBox="1"/>
          <p:nvPr/>
        </p:nvSpPr>
        <p:spPr>
          <a:xfrm>
            <a:off x="2762448" y="5489021"/>
            <a:ext cx="1422400" cy="7061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b="1">
                <a:solidFill>
                  <a:srgbClr val="FF0000"/>
                </a:solidFill>
              </a:defRPr>
            </a:pPr>
            <a:r>
              <a:t>निर्वासन पछिको </a:t>
            </a:r>
          </a:p>
          <a:p>
            <a:pPr>
              <a:defRPr sz="1600" b="1">
                <a:solidFill>
                  <a:srgbClr val="FF0000"/>
                </a:solidFill>
              </a:defRPr>
            </a:pPr>
            <a:r>
              <a:t>इतिहास</a:t>
            </a:r>
          </a:p>
        </p:txBody>
      </p:sp>
      <p:sp>
        <p:nvSpPr>
          <p:cNvPr id="4609" name="Text Box 45"/>
          <p:cNvSpPr txBox="1"/>
          <p:nvPr/>
        </p:nvSpPr>
        <p:spPr>
          <a:xfrm>
            <a:off x="3505200" y="5998552"/>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अनुभव</a:t>
            </a:r>
          </a:p>
        </p:txBody>
      </p:sp>
      <p:sp>
        <p:nvSpPr>
          <p:cNvPr id="4610" name="Text Box 46"/>
          <p:cNvSpPr txBox="1"/>
          <p:nvPr/>
        </p:nvSpPr>
        <p:spPr>
          <a:xfrm>
            <a:off x="6324600" y="5998552"/>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अपेक्षा</a:t>
            </a:r>
          </a:p>
        </p:txBody>
      </p:sp>
      <p:sp>
        <p:nvSpPr>
          <p:cNvPr id="4611" name="Text Box 47"/>
          <p:cNvSpPr txBox="1"/>
          <p:nvPr/>
        </p:nvSpPr>
        <p:spPr>
          <a:xfrm>
            <a:off x="685800" y="6252795"/>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कार्यहरू</a:t>
            </a:r>
          </a:p>
        </p:txBody>
      </p:sp>
      <p:sp>
        <p:nvSpPr>
          <p:cNvPr id="4612" name="Text Box 48"/>
          <p:cNvSpPr txBox="1"/>
          <p:nvPr/>
        </p:nvSpPr>
        <p:spPr>
          <a:xfrm>
            <a:off x="3505200" y="6252795"/>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भनाइहरू</a:t>
            </a:r>
          </a:p>
        </p:txBody>
      </p:sp>
      <p:sp>
        <p:nvSpPr>
          <p:cNvPr id="4613" name="Text Box 49"/>
          <p:cNvSpPr txBox="1"/>
          <p:nvPr/>
        </p:nvSpPr>
        <p:spPr>
          <a:xfrm>
            <a:off x="6324600" y="6252795"/>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सावधान</a:t>
            </a:r>
          </a:p>
        </p:txBody>
      </p:sp>
      <p:sp>
        <p:nvSpPr>
          <p:cNvPr id="4614" name="Text Box 50"/>
          <p:cNvSpPr txBox="1"/>
          <p:nvPr/>
        </p:nvSpPr>
        <p:spPr>
          <a:xfrm>
            <a:off x="685800" y="6525845"/>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मानिसहरूले के गरे</a:t>
            </a:r>
          </a:p>
        </p:txBody>
      </p:sp>
      <p:sp>
        <p:nvSpPr>
          <p:cNvPr id="4615" name="Text Box 51"/>
          <p:cNvSpPr txBox="1"/>
          <p:nvPr/>
        </p:nvSpPr>
        <p:spPr>
          <a:xfrm>
            <a:off x="3505200" y="6525845"/>
            <a:ext cx="22098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006600"/>
                </a:solidFill>
              </a:defRPr>
            </a:lvl1pPr>
          </a:lstStyle>
          <a:p>
            <a:pPr>
              <a:defRPr i="0"/>
            </a:pPr>
            <a:r>
              <a:rPr i="1"/>
              <a:t>मानिसहरूले के महशुस गरे</a:t>
            </a:r>
          </a:p>
        </p:txBody>
      </p:sp>
      <p:sp>
        <p:nvSpPr>
          <p:cNvPr id="4616" name="Text Box 52"/>
          <p:cNvSpPr txBox="1"/>
          <p:nvPr/>
        </p:nvSpPr>
        <p:spPr>
          <a:xfrm>
            <a:off x="6324600" y="6525845"/>
            <a:ext cx="2514600" cy="3886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a:solidFill>
                  <a:srgbClr val="006600"/>
                </a:solidFill>
              </a:defRPr>
            </a:lvl1pPr>
          </a:lstStyle>
          <a:p>
            <a:r>
              <a:t>मानिसहरूले के गर्नु पर्ने</a:t>
            </a:r>
          </a:p>
        </p:txBody>
      </p:sp>
      <p:grpSp>
        <p:nvGrpSpPr>
          <p:cNvPr id="4619" name="Group 47"/>
          <p:cNvGrpSpPr/>
          <p:nvPr/>
        </p:nvGrpSpPr>
        <p:grpSpPr>
          <a:xfrm>
            <a:off x="6019799" y="2154557"/>
            <a:ext cx="2362202" cy="313393"/>
            <a:chOff x="0" y="0"/>
            <a:chExt cx="2362200" cy="313392"/>
          </a:xfrm>
        </p:grpSpPr>
        <p:sp>
          <p:nvSpPr>
            <p:cNvPr id="4617" name="Line 39"/>
            <p:cNvSpPr/>
            <p:nvPr/>
          </p:nvSpPr>
          <p:spPr>
            <a:xfrm>
              <a:off x="381000" y="216024"/>
              <a:ext cx="1981201" cy="1"/>
            </a:xfrm>
            <a:prstGeom prst="line">
              <a:avLst/>
            </a:prstGeom>
            <a:noFill/>
            <a:ln w="57150" cap="flat">
              <a:solidFill>
                <a:srgbClr val="FF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618" name="Text Box 37"/>
            <p:cNvSpPr txBox="1"/>
            <p:nvPr/>
          </p:nvSpPr>
          <p:spPr>
            <a:xfrm>
              <a:off x="0" y="0"/>
              <a:ext cx="578605" cy="313393"/>
            </a:xfrm>
            <a:prstGeom prst="rect">
              <a:avLst/>
            </a:prstGeom>
            <a:solidFill>
              <a:srgbClr val="FF0000"/>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600" b="1">
                  <a:solidFill>
                    <a:srgbClr val="FFFFFF"/>
                  </a:solidFill>
                </a:defRPr>
              </a:lvl1pPr>
            </a:lstStyle>
            <a:p>
              <a:r>
                <a:t>Exile</a:t>
              </a:r>
            </a:p>
          </p:txBody>
        </p:sp>
      </p:grpSp>
      <p:sp>
        <p:nvSpPr>
          <p:cNvPr id="4620" name="Line 35"/>
          <p:cNvSpPr/>
          <p:nvPr/>
        </p:nvSpPr>
        <p:spPr>
          <a:xfrm>
            <a:off x="684212" y="2311253"/>
            <a:ext cx="1981201" cy="1"/>
          </a:xfrm>
          <a:prstGeom prst="line">
            <a:avLst/>
          </a:prstGeom>
          <a:ln w="57150">
            <a:solidFill>
              <a:srgbClr val="FF0000"/>
            </a:solidFill>
          </a:ln>
        </p:spPr>
        <p:txBody>
          <a:bodyPr lIns="45719" rIns="45719"/>
          <a:lstStyle/>
          <a:p>
            <a:pPr>
              <a:defRPr>
                <a:solidFill>
                  <a:srgbClr val="FFFFFF"/>
                </a:solidFill>
              </a:defRPr>
            </a:pPr>
            <a:endParaRPr/>
          </a:p>
        </p:txBody>
      </p:sp>
      <p:sp>
        <p:nvSpPr>
          <p:cNvPr id="4621" name="Text Box 38"/>
          <p:cNvSpPr txBox="1"/>
          <p:nvPr/>
        </p:nvSpPr>
        <p:spPr>
          <a:xfrm>
            <a:off x="2284413" y="2116943"/>
            <a:ext cx="634493" cy="38862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FFFF"/>
                </a:solidFill>
              </a:defRPr>
            </a:lvl1pPr>
          </a:lstStyle>
          <a:p>
            <a:r>
              <a:t>प्रस्थान</a:t>
            </a:r>
          </a:p>
        </p:txBody>
      </p:sp>
      <p:sp>
        <p:nvSpPr>
          <p:cNvPr id="4622" name="Line 39"/>
          <p:cNvSpPr/>
          <p:nvPr/>
        </p:nvSpPr>
        <p:spPr>
          <a:xfrm>
            <a:off x="683568" y="3070426"/>
            <a:ext cx="2016225" cy="1"/>
          </a:xfrm>
          <a:prstGeom prst="line">
            <a:avLst/>
          </a:prstGeom>
          <a:ln w="57150">
            <a:solidFill>
              <a:srgbClr val="FF0000"/>
            </a:solidFill>
          </a:ln>
        </p:spPr>
        <p:txBody>
          <a:bodyPr lIns="45719" rIns="45719"/>
          <a:lstStyle/>
          <a:p>
            <a:pPr>
              <a:defRPr>
                <a:solidFill>
                  <a:srgbClr val="FFFFFF"/>
                </a:solidFill>
              </a:defRPr>
            </a:pPr>
            <a:endParaRPr/>
          </a:p>
        </p:txBody>
      </p:sp>
      <p:sp>
        <p:nvSpPr>
          <p:cNvPr id="4623" name="Line 39"/>
          <p:cNvSpPr/>
          <p:nvPr/>
        </p:nvSpPr>
        <p:spPr>
          <a:xfrm>
            <a:off x="6444207" y="3070426"/>
            <a:ext cx="2016225" cy="1"/>
          </a:xfrm>
          <a:prstGeom prst="line">
            <a:avLst/>
          </a:prstGeom>
          <a:ln w="57150">
            <a:solidFill>
              <a:srgbClr val="FF0000"/>
            </a:solidFill>
          </a:ln>
        </p:spPr>
        <p:txBody>
          <a:bodyPr lIns="45719" rIns="45719"/>
          <a:lstStyle/>
          <a:p>
            <a:pPr>
              <a:defRPr>
                <a:solidFill>
                  <a:srgbClr val="FFFFFF"/>
                </a:solidFill>
              </a:defRPr>
            </a:pPr>
            <a:endParaRPr/>
          </a:p>
        </p:txBody>
      </p:sp>
      <p:sp>
        <p:nvSpPr>
          <p:cNvPr id="4624" name="Straight Connector 76"/>
          <p:cNvSpPr/>
          <p:nvPr/>
        </p:nvSpPr>
        <p:spPr>
          <a:xfrm>
            <a:off x="5652120" y="4221088"/>
            <a:ext cx="360041" cy="1"/>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25" name="Straight Connector 81"/>
          <p:cNvSpPr/>
          <p:nvPr/>
        </p:nvSpPr>
        <p:spPr>
          <a:xfrm>
            <a:off x="5652120" y="4509120"/>
            <a:ext cx="360041" cy="1"/>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26" name="Straight Connector 82"/>
          <p:cNvSpPr/>
          <p:nvPr/>
        </p:nvSpPr>
        <p:spPr>
          <a:xfrm>
            <a:off x="5652120" y="4797152"/>
            <a:ext cx="360041" cy="1"/>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27" name="Text Box 52"/>
          <p:cNvSpPr txBox="1"/>
          <p:nvPr/>
        </p:nvSpPr>
        <p:spPr>
          <a:xfrm>
            <a:off x="2798038" y="4581128"/>
            <a:ext cx="3089646" cy="30777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400" b="1">
                <a:solidFill>
                  <a:srgbClr val="000000"/>
                </a:solidFill>
              </a:defRPr>
            </a:lvl1pPr>
          </a:lstStyle>
          <a:p>
            <a:r>
              <a:t>बाइबलको कुल पुस्तक संख्या:</a:t>
            </a:r>
          </a:p>
        </p:txBody>
      </p:sp>
      <p:sp>
        <p:nvSpPr>
          <p:cNvPr id="4628" name="AutoShape 53"/>
          <p:cNvSpPr/>
          <p:nvPr/>
        </p:nvSpPr>
        <p:spPr>
          <a:xfrm>
            <a:off x="3470953" y="1622438"/>
            <a:ext cx="2216053" cy="1456759"/>
          </a:xfrm>
          <a:prstGeom prst="triangle">
            <a:avLst/>
          </a:prstGeom>
          <a:ln w="38100">
            <a:solidFill>
              <a:srgbClr val="006600"/>
            </a:solidFill>
            <a:miter/>
          </a:ln>
        </p:spPr>
        <p:txBody>
          <a:bodyPr lIns="45719" rIns="45719" anchor="ctr"/>
          <a:lstStyle/>
          <a:p>
            <a:pPr algn="ctr">
              <a:defRPr b="1">
                <a:solidFill>
                  <a:srgbClr val="006600"/>
                </a:solidFill>
              </a:defRPr>
            </a:pPr>
            <a:endParaRPr/>
          </a:p>
        </p:txBody>
      </p:sp>
      <p:sp>
        <p:nvSpPr>
          <p:cNvPr id="4629" name="Text Box 52"/>
          <p:cNvSpPr txBox="1"/>
          <p:nvPr/>
        </p:nvSpPr>
        <p:spPr>
          <a:xfrm>
            <a:off x="-1" y="44623"/>
            <a:ext cx="755578" cy="873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b="1">
                <a:solidFill>
                  <a:srgbClr val="000000"/>
                </a:solidFill>
              </a:defRPr>
            </a:lvl1pPr>
          </a:lstStyle>
          <a:p>
            <a:r>
              <a:t>पुरानो करारबाट हिडने</a:t>
            </a:r>
          </a:p>
        </p:txBody>
      </p:sp>
      <p:grpSp>
        <p:nvGrpSpPr>
          <p:cNvPr id="4632" name="Group 86"/>
          <p:cNvGrpSpPr/>
          <p:nvPr/>
        </p:nvGrpSpPr>
        <p:grpSpPr>
          <a:xfrm>
            <a:off x="264219" y="1922512"/>
            <a:ext cx="518544" cy="1074441"/>
            <a:chOff x="-254000" y="0"/>
            <a:chExt cx="518542" cy="1074440"/>
          </a:xfrm>
        </p:grpSpPr>
        <p:sp>
          <p:nvSpPr>
            <p:cNvPr id="4630" name="Text Box 52"/>
            <p:cNvSpPr txBox="1"/>
            <p:nvPr/>
          </p:nvSpPr>
          <p:spPr>
            <a:xfrm rot="16200000">
              <a:off x="-382496" y="128495"/>
              <a:ext cx="570385"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    )</a:t>
              </a:r>
            </a:p>
          </p:txBody>
        </p:sp>
        <p:sp>
          <p:nvSpPr>
            <p:cNvPr id="4631" name="Straight Connector 88"/>
            <p:cNvSpPr/>
            <p:nvPr/>
          </p:nvSpPr>
          <p:spPr>
            <a:xfrm flipV="1">
              <a:off x="264542" y="570384"/>
              <a:ext cx="1" cy="504057"/>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635" name="Group 89"/>
          <p:cNvGrpSpPr/>
          <p:nvPr/>
        </p:nvGrpSpPr>
        <p:grpSpPr>
          <a:xfrm>
            <a:off x="305044" y="3501268"/>
            <a:ext cx="262869" cy="1932767"/>
            <a:chOff x="-187650" y="0"/>
            <a:chExt cx="262867" cy="1932765"/>
          </a:xfrm>
        </p:grpSpPr>
        <p:sp>
          <p:nvSpPr>
            <p:cNvPr id="4633" name="Text Box 52"/>
            <p:cNvSpPr txBox="1"/>
            <p:nvPr/>
          </p:nvSpPr>
          <p:spPr>
            <a:xfrm rot="16200000">
              <a:off x="-295431" y="107779"/>
              <a:ext cx="478428" cy="262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b="1">
                  <a:solidFill>
                    <a:srgbClr val="006600"/>
                  </a:solidFill>
                </a:defRPr>
              </a:lvl1pPr>
            </a:lstStyle>
            <a:p>
              <a:r>
                <a:t>(    )</a:t>
              </a:r>
            </a:p>
          </p:txBody>
        </p:sp>
        <p:sp>
          <p:nvSpPr>
            <p:cNvPr id="4634" name="Straight Connector 91"/>
            <p:cNvSpPr/>
            <p:nvPr/>
          </p:nvSpPr>
          <p:spPr>
            <a:xfrm flipV="1">
              <a:off x="44092" y="483191"/>
              <a:ext cx="1" cy="1449575"/>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638" name="Group 92"/>
          <p:cNvGrpSpPr/>
          <p:nvPr/>
        </p:nvGrpSpPr>
        <p:grpSpPr>
          <a:xfrm>
            <a:off x="8408362" y="3356991"/>
            <a:ext cx="388621" cy="2448274"/>
            <a:chOff x="-75227" y="0"/>
            <a:chExt cx="388619" cy="2448272"/>
          </a:xfrm>
        </p:grpSpPr>
        <p:sp>
          <p:nvSpPr>
            <p:cNvPr id="4636" name="Text Box 52"/>
            <p:cNvSpPr txBox="1"/>
            <p:nvPr/>
          </p:nvSpPr>
          <p:spPr>
            <a:xfrm rot="5400000">
              <a:off x="-166110" y="1968770"/>
              <a:ext cx="570385" cy="388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(१२)</a:t>
              </a:r>
            </a:p>
          </p:txBody>
        </p:sp>
        <p:sp>
          <p:nvSpPr>
            <p:cNvPr id="4637" name="Straight Connector 94"/>
            <p:cNvSpPr/>
            <p:nvPr/>
          </p:nvSpPr>
          <p:spPr>
            <a:xfrm flipH="1">
              <a:off x="48850" y="0"/>
              <a:ext cx="1" cy="1877889"/>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641" name="Group 95"/>
          <p:cNvGrpSpPr/>
          <p:nvPr/>
        </p:nvGrpSpPr>
        <p:grpSpPr>
          <a:xfrm>
            <a:off x="8496289" y="1916832"/>
            <a:ext cx="313393" cy="1218456"/>
            <a:chOff x="0" y="0"/>
            <a:chExt cx="313392" cy="1218454"/>
          </a:xfrm>
        </p:grpSpPr>
        <p:sp>
          <p:nvSpPr>
            <p:cNvPr id="4639" name="Text Box 52"/>
            <p:cNvSpPr txBox="1"/>
            <p:nvPr/>
          </p:nvSpPr>
          <p:spPr>
            <a:xfrm rot="5400000">
              <a:off x="-128496" y="776567"/>
              <a:ext cx="570384"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solidFill>
                    <a:srgbClr val="006600"/>
                  </a:solidFill>
                </a:defRPr>
              </a:lvl1pPr>
            </a:lstStyle>
            <a:p>
              <a:r>
                <a:t>(   )</a:t>
              </a:r>
            </a:p>
          </p:txBody>
        </p:sp>
        <p:sp>
          <p:nvSpPr>
            <p:cNvPr id="4640" name="Straight Connector 97"/>
            <p:cNvSpPr/>
            <p:nvPr/>
          </p:nvSpPr>
          <p:spPr>
            <a:xfrm flipH="1">
              <a:off x="48850" y="0"/>
              <a:ext cx="1" cy="648072"/>
            </a:xfrm>
            <a:prstGeom prst="line">
              <a:avLst/>
            </a:prstGeom>
            <a:solidFill>
              <a:srgbClr val="00CC99"/>
            </a:solid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4642" name="घटनाहरू"/>
          <p:cNvSpPr txBox="1"/>
          <p:nvPr/>
        </p:nvSpPr>
        <p:spPr>
          <a:xfrm>
            <a:off x="713849" y="5998552"/>
            <a:ext cx="787705" cy="3886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06600"/>
                </a:solidFill>
              </a:defRPr>
            </a:lvl1pPr>
          </a:lstStyle>
          <a:p>
            <a:r>
              <a:t>घटनाहरू</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4582"/>
                                        </p:tgtEl>
                                        <p:attrNameLst>
                                          <p:attrName>style.visibility</p:attrName>
                                        </p:attrNameLst>
                                      </p:cBhvr>
                                      <p:to>
                                        <p:strVal val="visible"/>
                                      </p:to>
                                    </p:set>
                                    <p:anim calcmode="lin" valueType="num">
                                      <p:cBhvr>
                                        <p:cTn id="7" dur="1230" fill="hold"/>
                                        <p:tgtEl>
                                          <p:spTgt spid="4582"/>
                                        </p:tgtEl>
                                        <p:attrNameLst>
                                          <p:attrName>ppt_w</p:attrName>
                                        </p:attrNameLst>
                                      </p:cBhvr>
                                      <p:tavLst>
                                        <p:tav tm="0">
                                          <p:val>
                                            <p:strVal val="4*#ppt_w"/>
                                          </p:val>
                                        </p:tav>
                                        <p:tav tm="100000">
                                          <p:val>
                                            <p:strVal val="#ppt_w"/>
                                          </p:val>
                                        </p:tav>
                                      </p:tavLst>
                                    </p:anim>
                                    <p:anim calcmode="lin" valueType="num">
                                      <p:cBhvr>
                                        <p:cTn id="8" dur="1230" fill="hold"/>
                                        <p:tgtEl>
                                          <p:spTgt spid="458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4583"/>
                                        </p:tgtEl>
                                        <p:attrNameLst>
                                          <p:attrName>style.visibility</p:attrName>
                                        </p:attrNameLst>
                                      </p:cBhvr>
                                      <p:to>
                                        <p:strVal val="visible"/>
                                      </p:to>
                                    </p:set>
                                    <p:anim calcmode="lin" valueType="num">
                                      <p:cBhvr>
                                        <p:cTn id="13" dur="1230" fill="hold"/>
                                        <p:tgtEl>
                                          <p:spTgt spid="4583"/>
                                        </p:tgtEl>
                                        <p:attrNameLst>
                                          <p:attrName>ppt_w</p:attrName>
                                        </p:attrNameLst>
                                      </p:cBhvr>
                                      <p:tavLst>
                                        <p:tav tm="0">
                                          <p:val>
                                            <p:strVal val="4*#ppt_w"/>
                                          </p:val>
                                        </p:tav>
                                        <p:tav tm="100000">
                                          <p:val>
                                            <p:strVal val="#ppt_w"/>
                                          </p:val>
                                        </p:tav>
                                      </p:tavLst>
                                    </p:anim>
                                    <p:anim calcmode="lin" valueType="num">
                                      <p:cBhvr>
                                        <p:cTn id="14" dur="1230" fill="hold"/>
                                        <p:tgtEl>
                                          <p:spTgt spid="4583"/>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4584"/>
                                        </p:tgtEl>
                                        <p:attrNameLst>
                                          <p:attrName>style.visibility</p:attrName>
                                        </p:attrNameLst>
                                      </p:cBhvr>
                                      <p:to>
                                        <p:strVal val="visible"/>
                                      </p:to>
                                    </p:set>
                                    <p:anim calcmode="lin" valueType="num">
                                      <p:cBhvr>
                                        <p:cTn id="19" dur="1230" fill="hold"/>
                                        <p:tgtEl>
                                          <p:spTgt spid="4584"/>
                                        </p:tgtEl>
                                        <p:attrNameLst>
                                          <p:attrName>ppt_w</p:attrName>
                                        </p:attrNameLst>
                                      </p:cBhvr>
                                      <p:tavLst>
                                        <p:tav tm="0">
                                          <p:val>
                                            <p:strVal val="4*#ppt_w"/>
                                          </p:val>
                                        </p:tav>
                                        <p:tav tm="100000">
                                          <p:val>
                                            <p:strVal val="#ppt_w"/>
                                          </p:val>
                                        </p:tav>
                                      </p:tavLst>
                                    </p:anim>
                                    <p:anim calcmode="lin" valueType="num">
                                      <p:cBhvr>
                                        <p:cTn id="20" dur="1230" fill="hold"/>
                                        <p:tgtEl>
                                          <p:spTgt spid="4584"/>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4" nodeType="clickEffect">
                                  <p:stCondLst>
                                    <p:cond delay="0"/>
                                  </p:stCondLst>
                                  <p:iterate>
                                    <p:tmAbs val="0"/>
                                  </p:iterate>
                                  <p:childTnLst>
                                    <p:set>
                                      <p:cBhvr>
                                        <p:cTn id="24" fill="hold"/>
                                        <p:tgtEl>
                                          <p:spTgt spid="4585"/>
                                        </p:tgtEl>
                                        <p:attrNameLst>
                                          <p:attrName>style.visibility</p:attrName>
                                        </p:attrNameLst>
                                      </p:cBhvr>
                                      <p:to>
                                        <p:strVal val="visible"/>
                                      </p:to>
                                    </p:set>
                                    <p:anim calcmode="lin" valueType="num">
                                      <p:cBhvr>
                                        <p:cTn id="25" dur="1230" fill="hold"/>
                                        <p:tgtEl>
                                          <p:spTgt spid="4585"/>
                                        </p:tgtEl>
                                        <p:attrNameLst>
                                          <p:attrName>ppt_w</p:attrName>
                                        </p:attrNameLst>
                                      </p:cBhvr>
                                      <p:tavLst>
                                        <p:tav tm="0">
                                          <p:val>
                                            <p:strVal val="4*#ppt_w"/>
                                          </p:val>
                                        </p:tav>
                                        <p:tav tm="100000">
                                          <p:val>
                                            <p:strVal val="#ppt_w"/>
                                          </p:val>
                                        </p:tav>
                                      </p:tavLst>
                                    </p:anim>
                                    <p:anim calcmode="lin" valueType="num">
                                      <p:cBhvr>
                                        <p:cTn id="26" dur="1230" fill="hold"/>
                                        <p:tgtEl>
                                          <p:spTgt spid="4585"/>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fill="hold" grpId="5" nodeType="clickEffect">
                                  <p:stCondLst>
                                    <p:cond delay="0"/>
                                  </p:stCondLst>
                                  <p:iterate>
                                    <p:tmAbs val="0"/>
                                  </p:iterate>
                                  <p:childTnLst>
                                    <p:set>
                                      <p:cBhvr>
                                        <p:cTn id="30" fill="hold"/>
                                        <p:tgtEl>
                                          <p:spTgt spid="4628"/>
                                        </p:tgtEl>
                                        <p:attrNameLst>
                                          <p:attrName>style.visibility</p:attrName>
                                        </p:attrNameLst>
                                      </p:cBhvr>
                                      <p:to>
                                        <p:strVal val="visible"/>
                                      </p:to>
                                    </p:set>
                                    <p:animEffect transition="in" filter="dissolve">
                                      <p:cBhvr>
                                        <p:cTn id="31" dur="1000"/>
                                        <p:tgtEl>
                                          <p:spTgt spid="4628"/>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grpId="6" nodeType="clickEffect">
                                  <p:stCondLst>
                                    <p:cond delay="0"/>
                                  </p:stCondLst>
                                  <p:iterate>
                                    <p:tmAbs val="0"/>
                                  </p:iterate>
                                  <p:childTnLst>
                                    <p:set>
                                      <p:cBhvr>
                                        <p:cTn id="35" fill="hold"/>
                                        <p:tgtEl>
                                          <p:spTgt spid="4586"/>
                                        </p:tgtEl>
                                        <p:attrNameLst>
                                          <p:attrName>style.visibility</p:attrName>
                                        </p:attrNameLst>
                                      </p:cBhvr>
                                      <p:to>
                                        <p:strVal val="visible"/>
                                      </p:to>
                                    </p:set>
                                    <p:anim calcmode="lin" valueType="num">
                                      <p:cBhvr>
                                        <p:cTn id="36" dur="1230" fill="hold"/>
                                        <p:tgtEl>
                                          <p:spTgt spid="4586"/>
                                        </p:tgtEl>
                                        <p:attrNameLst>
                                          <p:attrName>ppt_w</p:attrName>
                                        </p:attrNameLst>
                                      </p:cBhvr>
                                      <p:tavLst>
                                        <p:tav tm="0">
                                          <p:val>
                                            <p:strVal val="4*#ppt_w"/>
                                          </p:val>
                                        </p:tav>
                                        <p:tav tm="100000">
                                          <p:val>
                                            <p:strVal val="#ppt_w"/>
                                          </p:val>
                                        </p:tav>
                                      </p:tavLst>
                                    </p:anim>
                                    <p:anim calcmode="lin" valueType="num">
                                      <p:cBhvr>
                                        <p:cTn id="37" dur="1230" fill="hold"/>
                                        <p:tgtEl>
                                          <p:spTgt spid="458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grpId="7" nodeType="clickEffect">
                                  <p:stCondLst>
                                    <p:cond delay="0"/>
                                  </p:stCondLst>
                                  <p:iterate>
                                    <p:tmAbs val="0"/>
                                  </p:iterate>
                                  <p:childTnLst>
                                    <p:set>
                                      <p:cBhvr>
                                        <p:cTn id="41" fill="hold"/>
                                        <p:tgtEl>
                                          <p:spTgt spid="4587"/>
                                        </p:tgtEl>
                                        <p:attrNameLst>
                                          <p:attrName>style.visibility</p:attrName>
                                        </p:attrNameLst>
                                      </p:cBhvr>
                                      <p:to>
                                        <p:strVal val="visible"/>
                                      </p:to>
                                    </p:set>
                                    <p:anim calcmode="lin" valueType="num">
                                      <p:cBhvr>
                                        <p:cTn id="42" dur="1230" fill="hold"/>
                                        <p:tgtEl>
                                          <p:spTgt spid="4587"/>
                                        </p:tgtEl>
                                        <p:attrNameLst>
                                          <p:attrName>ppt_w</p:attrName>
                                        </p:attrNameLst>
                                      </p:cBhvr>
                                      <p:tavLst>
                                        <p:tav tm="0">
                                          <p:val>
                                            <p:strVal val="4*#ppt_w"/>
                                          </p:val>
                                        </p:tav>
                                        <p:tav tm="100000">
                                          <p:val>
                                            <p:strVal val="#ppt_w"/>
                                          </p:val>
                                        </p:tav>
                                      </p:tavLst>
                                    </p:anim>
                                    <p:anim calcmode="lin" valueType="num">
                                      <p:cBhvr>
                                        <p:cTn id="43" dur="1230" fill="hold"/>
                                        <p:tgtEl>
                                          <p:spTgt spid="4587"/>
                                        </p:tgtEl>
                                        <p:attrNameLst>
                                          <p:attrName>ppt_h</p:attrName>
                                        </p:attrNameLst>
                                      </p:cBhvr>
                                      <p:tavLst>
                                        <p:tav tm="0">
                                          <p:val>
                                            <p:strVal val="4*#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grpId="8" nodeType="clickEffect">
                                  <p:stCondLst>
                                    <p:cond delay="0"/>
                                  </p:stCondLst>
                                  <p:iterate>
                                    <p:tmAbs val="0"/>
                                  </p:iterate>
                                  <p:childTnLst>
                                    <p:set>
                                      <p:cBhvr>
                                        <p:cTn id="47" fill="hold"/>
                                        <p:tgtEl>
                                          <p:spTgt spid="4623"/>
                                        </p:tgtEl>
                                        <p:attrNameLst>
                                          <p:attrName>style.visibility</p:attrName>
                                        </p:attrNameLst>
                                      </p:cBhvr>
                                      <p:to>
                                        <p:strVal val="visible"/>
                                      </p:to>
                                    </p:set>
                                    <p:anim calcmode="lin" valueType="num">
                                      <p:cBhvr>
                                        <p:cTn id="48" dur="1230" fill="hold"/>
                                        <p:tgtEl>
                                          <p:spTgt spid="4623"/>
                                        </p:tgtEl>
                                        <p:attrNameLst>
                                          <p:attrName>ppt_w</p:attrName>
                                        </p:attrNameLst>
                                      </p:cBhvr>
                                      <p:tavLst>
                                        <p:tav tm="0">
                                          <p:val>
                                            <p:strVal val="4*#ppt_w"/>
                                          </p:val>
                                        </p:tav>
                                        <p:tav tm="100000">
                                          <p:val>
                                            <p:strVal val="#ppt_w"/>
                                          </p:val>
                                        </p:tav>
                                      </p:tavLst>
                                    </p:anim>
                                    <p:anim calcmode="lin" valueType="num">
                                      <p:cBhvr>
                                        <p:cTn id="49" dur="1230" fill="hold"/>
                                        <p:tgtEl>
                                          <p:spTgt spid="4623"/>
                                        </p:tgtEl>
                                        <p:attrNameLst>
                                          <p:attrName>ppt_h</p:attrName>
                                        </p:attrNameLst>
                                      </p:cBhvr>
                                      <p:tavLst>
                                        <p:tav tm="0">
                                          <p:val>
                                            <p:strVal val="4*#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grpId="9" nodeType="clickEffect">
                                  <p:stCondLst>
                                    <p:cond delay="0"/>
                                  </p:stCondLst>
                                  <p:iterate>
                                    <p:tmAbs val="0"/>
                                  </p:iterate>
                                  <p:childTnLst>
                                    <p:set>
                                      <p:cBhvr>
                                        <p:cTn id="53" fill="hold"/>
                                        <p:tgtEl>
                                          <p:spTgt spid="4588"/>
                                        </p:tgtEl>
                                        <p:attrNameLst>
                                          <p:attrName>style.visibility</p:attrName>
                                        </p:attrNameLst>
                                      </p:cBhvr>
                                      <p:to>
                                        <p:strVal val="visible"/>
                                      </p:to>
                                    </p:set>
                                    <p:anim calcmode="lin" valueType="num">
                                      <p:cBhvr>
                                        <p:cTn id="54" dur="1230" fill="hold"/>
                                        <p:tgtEl>
                                          <p:spTgt spid="4588"/>
                                        </p:tgtEl>
                                        <p:attrNameLst>
                                          <p:attrName>ppt_w</p:attrName>
                                        </p:attrNameLst>
                                      </p:cBhvr>
                                      <p:tavLst>
                                        <p:tav tm="0">
                                          <p:val>
                                            <p:strVal val="4*#ppt_w"/>
                                          </p:val>
                                        </p:tav>
                                        <p:tav tm="100000">
                                          <p:val>
                                            <p:strVal val="#ppt_w"/>
                                          </p:val>
                                        </p:tav>
                                      </p:tavLst>
                                    </p:anim>
                                    <p:anim calcmode="lin" valueType="num">
                                      <p:cBhvr>
                                        <p:cTn id="55" dur="1230" fill="hold"/>
                                        <p:tgtEl>
                                          <p:spTgt spid="4588"/>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32" fill="hold" grpId="10" nodeType="clickEffect">
                                  <p:stCondLst>
                                    <p:cond delay="0"/>
                                  </p:stCondLst>
                                  <p:iterate>
                                    <p:tmAbs val="0"/>
                                  </p:iterate>
                                  <p:childTnLst>
                                    <p:set>
                                      <p:cBhvr>
                                        <p:cTn id="59" fill="hold"/>
                                        <p:tgtEl>
                                          <p:spTgt spid="4589"/>
                                        </p:tgtEl>
                                        <p:attrNameLst>
                                          <p:attrName>style.visibility</p:attrName>
                                        </p:attrNameLst>
                                      </p:cBhvr>
                                      <p:to>
                                        <p:strVal val="visible"/>
                                      </p:to>
                                    </p:set>
                                    <p:anim calcmode="lin" valueType="num">
                                      <p:cBhvr>
                                        <p:cTn id="60" dur="1230" fill="hold"/>
                                        <p:tgtEl>
                                          <p:spTgt spid="4589"/>
                                        </p:tgtEl>
                                        <p:attrNameLst>
                                          <p:attrName>ppt_w</p:attrName>
                                        </p:attrNameLst>
                                      </p:cBhvr>
                                      <p:tavLst>
                                        <p:tav tm="0">
                                          <p:val>
                                            <p:strVal val="4*#ppt_w"/>
                                          </p:val>
                                        </p:tav>
                                        <p:tav tm="100000">
                                          <p:val>
                                            <p:strVal val="#ppt_w"/>
                                          </p:val>
                                        </p:tav>
                                      </p:tavLst>
                                    </p:anim>
                                    <p:anim calcmode="lin" valueType="num">
                                      <p:cBhvr>
                                        <p:cTn id="61" dur="1230" fill="hold"/>
                                        <p:tgtEl>
                                          <p:spTgt spid="4589"/>
                                        </p:tgtEl>
                                        <p:attrNameLst>
                                          <p:attrName>ppt_h</p:attrName>
                                        </p:attrNameLst>
                                      </p:cBhvr>
                                      <p:tavLst>
                                        <p:tav tm="0">
                                          <p:val>
                                            <p:strVal val="4*#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32" fill="hold" grpId="11" nodeType="clickEffect">
                                  <p:stCondLst>
                                    <p:cond delay="0"/>
                                  </p:stCondLst>
                                  <p:iterate>
                                    <p:tmAbs val="0"/>
                                  </p:iterate>
                                  <p:childTnLst>
                                    <p:set>
                                      <p:cBhvr>
                                        <p:cTn id="65" fill="hold"/>
                                        <p:tgtEl>
                                          <p:spTgt spid="4590"/>
                                        </p:tgtEl>
                                        <p:attrNameLst>
                                          <p:attrName>style.visibility</p:attrName>
                                        </p:attrNameLst>
                                      </p:cBhvr>
                                      <p:to>
                                        <p:strVal val="visible"/>
                                      </p:to>
                                    </p:set>
                                    <p:anim calcmode="lin" valueType="num">
                                      <p:cBhvr>
                                        <p:cTn id="66" dur="1230" fill="hold"/>
                                        <p:tgtEl>
                                          <p:spTgt spid="4590"/>
                                        </p:tgtEl>
                                        <p:attrNameLst>
                                          <p:attrName>ppt_w</p:attrName>
                                        </p:attrNameLst>
                                      </p:cBhvr>
                                      <p:tavLst>
                                        <p:tav tm="0">
                                          <p:val>
                                            <p:strVal val="4*#ppt_w"/>
                                          </p:val>
                                        </p:tav>
                                        <p:tav tm="100000">
                                          <p:val>
                                            <p:strVal val="#ppt_w"/>
                                          </p:val>
                                        </p:tav>
                                      </p:tavLst>
                                    </p:anim>
                                    <p:anim calcmode="lin" valueType="num">
                                      <p:cBhvr>
                                        <p:cTn id="67" dur="1230" fill="hold"/>
                                        <p:tgtEl>
                                          <p:spTgt spid="4590"/>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grpId="12" nodeType="clickEffect">
                                  <p:stCondLst>
                                    <p:cond delay="0"/>
                                  </p:stCondLst>
                                  <p:iterate>
                                    <p:tmAbs val="0"/>
                                  </p:iterate>
                                  <p:childTnLst>
                                    <p:set>
                                      <p:cBhvr>
                                        <p:cTn id="71" fill="hold"/>
                                        <p:tgtEl>
                                          <p:spTgt spid="4622"/>
                                        </p:tgtEl>
                                        <p:attrNameLst>
                                          <p:attrName>style.visibility</p:attrName>
                                        </p:attrNameLst>
                                      </p:cBhvr>
                                      <p:to>
                                        <p:strVal val="visible"/>
                                      </p:to>
                                    </p:set>
                                    <p:anim calcmode="lin" valueType="num">
                                      <p:cBhvr>
                                        <p:cTn id="72" dur="1230" fill="hold"/>
                                        <p:tgtEl>
                                          <p:spTgt spid="4622"/>
                                        </p:tgtEl>
                                        <p:attrNameLst>
                                          <p:attrName>ppt_w</p:attrName>
                                        </p:attrNameLst>
                                      </p:cBhvr>
                                      <p:tavLst>
                                        <p:tav tm="0">
                                          <p:val>
                                            <p:strVal val="4*#ppt_w"/>
                                          </p:val>
                                        </p:tav>
                                        <p:tav tm="100000">
                                          <p:val>
                                            <p:strVal val="#ppt_w"/>
                                          </p:val>
                                        </p:tav>
                                      </p:tavLst>
                                    </p:anim>
                                    <p:anim calcmode="lin" valueType="num">
                                      <p:cBhvr>
                                        <p:cTn id="73" dur="1230" fill="hold"/>
                                        <p:tgtEl>
                                          <p:spTgt spid="4622"/>
                                        </p:tgtEl>
                                        <p:attrNameLst>
                                          <p:attrName>ppt_h</p:attrName>
                                        </p:attrNameLst>
                                      </p:cBhvr>
                                      <p:tavLst>
                                        <p:tav tm="0">
                                          <p:val>
                                            <p:strVal val="4*#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32" fill="hold" grpId="13" nodeType="clickEffect">
                                  <p:stCondLst>
                                    <p:cond delay="0"/>
                                  </p:stCondLst>
                                  <p:iterate>
                                    <p:tmAbs val="0"/>
                                  </p:iterate>
                                  <p:childTnLst>
                                    <p:set>
                                      <p:cBhvr>
                                        <p:cTn id="77" fill="hold"/>
                                        <p:tgtEl>
                                          <p:spTgt spid="4591"/>
                                        </p:tgtEl>
                                        <p:attrNameLst>
                                          <p:attrName>style.visibility</p:attrName>
                                        </p:attrNameLst>
                                      </p:cBhvr>
                                      <p:to>
                                        <p:strVal val="visible"/>
                                      </p:to>
                                    </p:set>
                                    <p:anim calcmode="lin" valueType="num">
                                      <p:cBhvr>
                                        <p:cTn id="78" dur="1230" fill="hold"/>
                                        <p:tgtEl>
                                          <p:spTgt spid="4591"/>
                                        </p:tgtEl>
                                        <p:attrNameLst>
                                          <p:attrName>ppt_w</p:attrName>
                                        </p:attrNameLst>
                                      </p:cBhvr>
                                      <p:tavLst>
                                        <p:tav tm="0">
                                          <p:val>
                                            <p:strVal val="4*#ppt_w"/>
                                          </p:val>
                                        </p:tav>
                                        <p:tav tm="100000">
                                          <p:val>
                                            <p:strVal val="#ppt_w"/>
                                          </p:val>
                                        </p:tav>
                                      </p:tavLst>
                                    </p:anim>
                                    <p:anim calcmode="lin" valueType="num">
                                      <p:cBhvr>
                                        <p:cTn id="79" dur="1230" fill="hold"/>
                                        <p:tgtEl>
                                          <p:spTgt spid="4591"/>
                                        </p:tgtEl>
                                        <p:attrNameLst>
                                          <p:attrName>ppt_h</p:attrName>
                                        </p:attrNameLst>
                                      </p:cBhvr>
                                      <p:tavLst>
                                        <p:tav tm="0">
                                          <p:val>
                                            <p:strVal val="4*#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32" fill="hold" grpId="14" nodeType="clickEffect">
                                  <p:stCondLst>
                                    <p:cond delay="0"/>
                                  </p:stCondLst>
                                  <p:iterate>
                                    <p:tmAbs val="0"/>
                                  </p:iterate>
                                  <p:childTnLst>
                                    <p:set>
                                      <p:cBhvr>
                                        <p:cTn id="83" fill="hold"/>
                                        <p:tgtEl>
                                          <p:spTgt spid="4592"/>
                                        </p:tgtEl>
                                        <p:attrNameLst>
                                          <p:attrName>style.visibility</p:attrName>
                                        </p:attrNameLst>
                                      </p:cBhvr>
                                      <p:to>
                                        <p:strVal val="visible"/>
                                      </p:to>
                                    </p:set>
                                    <p:anim calcmode="lin" valueType="num">
                                      <p:cBhvr>
                                        <p:cTn id="84" dur="1230" fill="hold"/>
                                        <p:tgtEl>
                                          <p:spTgt spid="4592"/>
                                        </p:tgtEl>
                                        <p:attrNameLst>
                                          <p:attrName>ppt_w</p:attrName>
                                        </p:attrNameLst>
                                      </p:cBhvr>
                                      <p:tavLst>
                                        <p:tav tm="0">
                                          <p:val>
                                            <p:strVal val="4*#ppt_w"/>
                                          </p:val>
                                        </p:tav>
                                        <p:tav tm="100000">
                                          <p:val>
                                            <p:strVal val="#ppt_w"/>
                                          </p:val>
                                        </p:tav>
                                      </p:tavLst>
                                    </p:anim>
                                    <p:anim calcmode="lin" valueType="num">
                                      <p:cBhvr>
                                        <p:cTn id="85" dur="1230" fill="hold"/>
                                        <p:tgtEl>
                                          <p:spTgt spid="4592"/>
                                        </p:tgtEl>
                                        <p:attrNameLst>
                                          <p:attrName>ppt_h</p:attrName>
                                        </p:attrNameLst>
                                      </p:cBhvr>
                                      <p:tavLst>
                                        <p:tav tm="0">
                                          <p:val>
                                            <p:strVal val="4*#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32" fill="hold" grpId="15" nodeType="clickEffect">
                                  <p:stCondLst>
                                    <p:cond delay="0"/>
                                  </p:stCondLst>
                                  <p:iterate>
                                    <p:tmAbs val="0"/>
                                  </p:iterate>
                                  <p:childTnLst>
                                    <p:set>
                                      <p:cBhvr>
                                        <p:cTn id="89" fill="hold"/>
                                        <p:tgtEl>
                                          <p:spTgt spid="4593"/>
                                        </p:tgtEl>
                                        <p:attrNameLst>
                                          <p:attrName>style.visibility</p:attrName>
                                        </p:attrNameLst>
                                      </p:cBhvr>
                                      <p:to>
                                        <p:strVal val="visible"/>
                                      </p:to>
                                    </p:set>
                                    <p:anim calcmode="lin" valueType="num">
                                      <p:cBhvr>
                                        <p:cTn id="90" dur="1230" fill="hold"/>
                                        <p:tgtEl>
                                          <p:spTgt spid="4593"/>
                                        </p:tgtEl>
                                        <p:attrNameLst>
                                          <p:attrName>ppt_w</p:attrName>
                                        </p:attrNameLst>
                                      </p:cBhvr>
                                      <p:tavLst>
                                        <p:tav tm="0">
                                          <p:val>
                                            <p:strVal val="4*#ppt_w"/>
                                          </p:val>
                                        </p:tav>
                                        <p:tav tm="100000">
                                          <p:val>
                                            <p:strVal val="#ppt_w"/>
                                          </p:val>
                                        </p:tav>
                                      </p:tavLst>
                                    </p:anim>
                                    <p:anim calcmode="lin" valueType="num">
                                      <p:cBhvr>
                                        <p:cTn id="91" dur="1230" fill="hold"/>
                                        <p:tgtEl>
                                          <p:spTgt spid="4593"/>
                                        </p:tgtEl>
                                        <p:attrNameLst>
                                          <p:attrName>ppt_h</p:attrName>
                                        </p:attrNameLst>
                                      </p:cBhvr>
                                      <p:tavLst>
                                        <p:tav tm="0">
                                          <p:val>
                                            <p:strVal val="4*#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32" fill="hold" grpId="16" nodeType="clickEffect">
                                  <p:stCondLst>
                                    <p:cond delay="0"/>
                                  </p:stCondLst>
                                  <p:iterate>
                                    <p:tmAbs val="0"/>
                                  </p:iterate>
                                  <p:childTnLst>
                                    <p:set>
                                      <p:cBhvr>
                                        <p:cTn id="95" fill="hold"/>
                                        <p:tgtEl>
                                          <p:spTgt spid="4594"/>
                                        </p:tgtEl>
                                        <p:attrNameLst>
                                          <p:attrName>style.visibility</p:attrName>
                                        </p:attrNameLst>
                                      </p:cBhvr>
                                      <p:to>
                                        <p:strVal val="visible"/>
                                      </p:to>
                                    </p:set>
                                    <p:anim calcmode="lin" valueType="num">
                                      <p:cBhvr>
                                        <p:cTn id="96" dur="1230" fill="hold"/>
                                        <p:tgtEl>
                                          <p:spTgt spid="4594"/>
                                        </p:tgtEl>
                                        <p:attrNameLst>
                                          <p:attrName>ppt_w</p:attrName>
                                        </p:attrNameLst>
                                      </p:cBhvr>
                                      <p:tavLst>
                                        <p:tav tm="0">
                                          <p:val>
                                            <p:strVal val="4*#ppt_w"/>
                                          </p:val>
                                        </p:tav>
                                        <p:tav tm="100000">
                                          <p:val>
                                            <p:strVal val="#ppt_w"/>
                                          </p:val>
                                        </p:tav>
                                      </p:tavLst>
                                    </p:anim>
                                    <p:anim calcmode="lin" valueType="num">
                                      <p:cBhvr>
                                        <p:cTn id="97" dur="1230" fill="hold"/>
                                        <p:tgtEl>
                                          <p:spTgt spid="4594"/>
                                        </p:tgtEl>
                                        <p:attrNameLst>
                                          <p:attrName>ppt_h</p:attrName>
                                        </p:attrNameLst>
                                      </p:cBhvr>
                                      <p:tavLst>
                                        <p:tav tm="0">
                                          <p:val>
                                            <p:strVal val="4*#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32" fill="hold" grpId="17" nodeType="clickEffect">
                                  <p:stCondLst>
                                    <p:cond delay="0"/>
                                  </p:stCondLst>
                                  <p:iterate>
                                    <p:tmAbs val="0"/>
                                  </p:iterate>
                                  <p:childTnLst>
                                    <p:set>
                                      <p:cBhvr>
                                        <p:cTn id="101" fill="hold"/>
                                        <p:tgtEl>
                                          <p:spTgt spid="4595"/>
                                        </p:tgtEl>
                                        <p:attrNameLst>
                                          <p:attrName>style.visibility</p:attrName>
                                        </p:attrNameLst>
                                      </p:cBhvr>
                                      <p:to>
                                        <p:strVal val="visible"/>
                                      </p:to>
                                    </p:set>
                                    <p:anim calcmode="lin" valueType="num">
                                      <p:cBhvr>
                                        <p:cTn id="102" dur="1230" fill="hold"/>
                                        <p:tgtEl>
                                          <p:spTgt spid="4595"/>
                                        </p:tgtEl>
                                        <p:attrNameLst>
                                          <p:attrName>ppt_w</p:attrName>
                                        </p:attrNameLst>
                                      </p:cBhvr>
                                      <p:tavLst>
                                        <p:tav tm="0">
                                          <p:val>
                                            <p:strVal val="4*#ppt_w"/>
                                          </p:val>
                                        </p:tav>
                                        <p:tav tm="100000">
                                          <p:val>
                                            <p:strVal val="#ppt_w"/>
                                          </p:val>
                                        </p:tav>
                                      </p:tavLst>
                                    </p:anim>
                                    <p:anim calcmode="lin" valueType="num">
                                      <p:cBhvr>
                                        <p:cTn id="103" dur="1230" fill="hold"/>
                                        <p:tgtEl>
                                          <p:spTgt spid="4595"/>
                                        </p:tgtEl>
                                        <p:attrNameLst>
                                          <p:attrName>ppt_h</p:attrName>
                                        </p:attrNameLst>
                                      </p:cBhvr>
                                      <p:tavLst>
                                        <p:tav tm="0">
                                          <p:val>
                                            <p:strVal val="4*#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32" fill="hold" grpId="18" nodeType="clickEffect">
                                  <p:stCondLst>
                                    <p:cond delay="0"/>
                                  </p:stCondLst>
                                  <p:iterate>
                                    <p:tmAbs val="0"/>
                                  </p:iterate>
                                  <p:childTnLst>
                                    <p:set>
                                      <p:cBhvr>
                                        <p:cTn id="107" fill="hold"/>
                                        <p:tgtEl>
                                          <p:spTgt spid="4596"/>
                                        </p:tgtEl>
                                        <p:attrNameLst>
                                          <p:attrName>style.visibility</p:attrName>
                                        </p:attrNameLst>
                                      </p:cBhvr>
                                      <p:to>
                                        <p:strVal val="visible"/>
                                      </p:to>
                                    </p:set>
                                    <p:anim calcmode="lin" valueType="num">
                                      <p:cBhvr>
                                        <p:cTn id="108" dur="1230" fill="hold"/>
                                        <p:tgtEl>
                                          <p:spTgt spid="4596"/>
                                        </p:tgtEl>
                                        <p:attrNameLst>
                                          <p:attrName>ppt_w</p:attrName>
                                        </p:attrNameLst>
                                      </p:cBhvr>
                                      <p:tavLst>
                                        <p:tav tm="0">
                                          <p:val>
                                            <p:strVal val="4*#ppt_w"/>
                                          </p:val>
                                        </p:tav>
                                        <p:tav tm="100000">
                                          <p:val>
                                            <p:strVal val="#ppt_w"/>
                                          </p:val>
                                        </p:tav>
                                      </p:tavLst>
                                    </p:anim>
                                    <p:anim calcmode="lin" valueType="num">
                                      <p:cBhvr>
                                        <p:cTn id="109" dur="1230" fill="hold"/>
                                        <p:tgtEl>
                                          <p:spTgt spid="4596"/>
                                        </p:tgtEl>
                                        <p:attrNameLst>
                                          <p:attrName>ppt_h</p:attrName>
                                        </p:attrNameLst>
                                      </p:cBhvr>
                                      <p:tavLst>
                                        <p:tav tm="0">
                                          <p:val>
                                            <p:strVal val="4*#ppt_h"/>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32" fill="hold" grpId="19" nodeType="clickEffect">
                                  <p:stCondLst>
                                    <p:cond delay="0"/>
                                  </p:stCondLst>
                                  <p:iterate>
                                    <p:tmAbs val="0"/>
                                  </p:iterate>
                                  <p:childTnLst>
                                    <p:set>
                                      <p:cBhvr>
                                        <p:cTn id="113" fill="hold"/>
                                        <p:tgtEl>
                                          <p:spTgt spid="4597"/>
                                        </p:tgtEl>
                                        <p:attrNameLst>
                                          <p:attrName>style.visibility</p:attrName>
                                        </p:attrNameLst>
                                      </p:cBhvr>
                                      <p:to>
                                        <p:strVal val="visible"/>
                                      </p:to>
                                    </p:set>
                                    <p:anim calcmode="lin" valueType="num">
                                      <p:cBhvr>
                                        <p:cTn id="114" dur="1230" fill="hold"/>
                                        <p:tgtEl>
                                          <p:spTgt spid="4597"/>
                                        </p:tgtEl>
                                        <p:attrNameLst>
                                          <p:attrName>ppt_w</p:attrName>
                                        </p:attrNameLst>
                                      </p:cBhvr>
                                      <p:tavLst>
                                        <p:tav tm="0">
                                          <p:val>
                                            <p:strVal val="4*#ppt_w"/>
                                          </p:val>
                                        </p:tav>
                                        <p:tav tm="100000">
                                          <p:val>
                                            <p:strVal val="#ppt_w"/>
                                          </p:val>
                                        </p:tav>
                                      </p:tavLst>
                                    </p:anim>
                                    <p:anim calcmode="lin" valueType="num">
                                      <p:cBhvr>
                                        <p:cTn id="115" dur="1230" fill="hold"/>
                                        <p:tgtEl>
                                          <p:spTgt spid="4597"/>
                                        </p:tgtEl>
                                        <p:attrNameLst>
                                          <p:attrName>ppt_h</p:attrName>
                                        </p:attrNameLst>
                                      </p:cBhvr>
                                      <p:tavLst>
                                        <p:tav tm="0">
                                          <p:val>
                                            <p:strVal val="4*#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3" presetClass="entr" presetSubtype="32" fill="hold" grpId="20" nodeType="clickEffect">
                                  <p:stCondLst>
                                    <p:cond delay="0"/>
                                  </p:stCondLst>
                                  <p:iterate>
                                    <p:tmAbs val="0"/>
                                  </p:iterate>
                                  <p:childTnLst>
                                    <p:set>
                                      <p:cBhvr>
                                        <p:cTn id="119" fill="hold"/>
                                        <p:tgtEl>
                                          <p:spTgt spid="4598"/>
                                        </p:tgtEl>
                                        <p:attrNameLst>
                                          <p:attrName>style.visibility</p:attrName>
                                        </p:attrNameLst>
                                      </p:cBhvr>
                                      <p:to>
                                        <p:strVal val="visible"/>
                                      </p:to>
                                    </p:set>
                                    <p:anim calcmode="lin" valueType="num">
                                      <p:cBhvr>
                                        <p:cTn id="120" dur="1230" fill="hold"/>
                                        <p:tgtEl>
                                          <p:spTgt spid="4598"/>
                                        </p:tgtEl>
                                        <p:attrNameLst>
                                          <p:attrName>ppt_w</p:attrName>
                                        </p:attrNameLst>
                                      </p:cBhvr>
                                      <p:tavLst>
                                        <p:tav tm="0">
                                          <p:val>
                                            <p:strVal val="4*#ppt_w"/>
                                          </p:val>
                                        </p:tav>
                                        <p:tav tm="100000">
                                          <p:val>
                                            <p:strVal val="#ppt_w"/>
                                          </p:val>
                                        </p:tav>
                                      </p:tavLst>
                                    </p:anim>
                                    <p:anim calcmode="lin" valueType="num">
                                      <p:cBhvr>
                                        <p:cTn id="121" dur="1230" fill="hold"/>
                                        <p:tgtEl>
                                          <p:spTgt spid="4598"/>
                                        </p:tgtEl>
                                        <p:attrNameLst>
                                          <p:attrName>ppt_h</p:attrName>
                                        </p:attrNameLst>
                                      </p:cBhvr>
                                      <p:tavLst>
                                        <p:tav tm="0">
                                          <p:val>
                                            <p:strVal val="4*#ppt_h"/>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23" presetClass="entr" presetSubtype="32" fill="hold" grpId="21" nodeType="clickEffect">
                                  <p:stCondLst>
                                    <p:cond delay="0"/>
                                  </p:stCondLst>
                                  <p:iterate>
                                    <p:tmAbs val="0"/>
                                  </p:iterate>
                                  <p:childTnLst>
                                    <p:set>
                                      <p:cBhvr>
                                        <p:cTn id="125" fill="hold"/>
                                        <p:tgtEl>
                                          <p:spTgt spid="4599"/>
                                        </p:tgtEl>
                                        <p:attrNameLst>
                                          <p:attrName>style.visibility</p:attrName>
                                        </p:attrNameLst>
                                      </p:cBhvr>
                                      <p:to>
                                        <p:strVal val="visible"/>
                                      </p:to>
                                    </p:set>
                                    <p:anim calcmode="lin" valueType="num">
                                      <p:cBhvr>
                                        <p:cTn id="126" dur="1230" fill="hold"/>
                                        <p:tgtEl>
                                          <p:spTgt spid="4599"/>
                                        </p:tgtEl>
                                        <p:attrNameLst>
                                          <p:attrName>ppt_w</p:attrName>
                                        </p:attrNameLst>
                                      </p:cBhvr>
                                      <p:tavLst>
                                        <p:tav tm="0">
                                          <p:val>
                                            <p:strVal val="4*#ppt_w"/>
                                          </p:val>
                                        </p:tav>
                                        <p:tav tm="100000">
                                          <p:val>
                                            <p:strVal val="#ppt_w"/>
                                          </p:val>
                                        </p:tav>
                                      </p:tavLst>
                                    </p:anim>
                                    <p:anim calcmode="lin" valueType="num">
                                      <p:cBhvr>
                                        <p:cTn id="127" dur="1230" fill="hold"/>
                                        <p:tgtEl>
                                          <p:spTgt spid="4599"/>
                                        </p:tgtEl>
                                        <p:attrNameLst>
                                          <p:attrName>ppt_h</p:attrName>
                                        </p:attrNameLst>
                                      </p:cBhvr>
                                      <p:tavLst>
                                        <p:tav tm="0">
                                          <p:val>
                                            <p:strVal val="4*#ppt_h"/>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23" presetClass="entr" presetSubtype="32" fill="hold" grpId="22" nodeType="clickEffect">
                                  <p:stCondLst>
                                    <p:cond delay="0"/>
                                  </p:stCondLst>
                                  <p:iterate>
                                    <p:tmAbs val="0"/>
                                  </p:iterate>
                                  <p:childTnLst>
                                    <p:set>
                                      <p:cBhvr>
                                        <p:cTn id="131" fill="hold"/>
                                        <p:tgtEl>
                                          <p:spTgt spid="4600"/>
                                        </p:tgtEl>
                                        <p:attrNameLst>
                                          <p:attrName>style.visibility</p:attrName>
                                        </p:attrNameLst>
                                      </p:cBhvr>
                                      <p:to>
                                        <p:strVal val="visible"/>
                                      </p:to>
                                    </p:set>
                                    <p:anim calcmode="lin" valueType="num">
                                      <p:cBhvr>
                                        <p:cTn id="132" dur="1230" fill="hold"/>
                                        <p:tgtEl>
                                          <p:spTgt spid="4600"/>
                                        </p:tgtEl>
                                        <p:attrNameLst>
                                          <p:attrName>ppt_w</p:attrName>
                                        </p:attrNameLst>
                                      </p:cBhvr>
                                      <p:tavLst>
                                        <p:tav tm="0">
                                          <p:val>
                                            <p:strVal val="4*#ppt_w"/>
                                          </p:val>
                                        </p:tav>
                                        <p:tav tm="100000">
                                          <p:val>
                                            <p:strVal val="#ppt_w"/>
                                          </p:val>
                                        </p:tav>
                                      </p:tavLst>
                                    </p:anim>
                                    <p:anim calcmode="lin" valueType="num">
                                      <p:cBhvr>
                                        <p:cTn id="133" dur="1230" fill="hold"/>
                                        <p:tgtEl>
                                          <p:spTgt spid="4600"/>
                                        </p:tgtEl>
                                        <p:attrNameLst>
                                          <p:attrName>ppt_h</p:attrName>
                                        </p:attrNameLst>
                                      </p:cBhvr>
                                      <p:tavLst>
                                        <p:tav tm="0">
                                          <p:val>
                                            <p:strVal val="4*#ppt_h"/>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23" presetClass="entr" presetSubtype="32" fill="hold" grpId="23" nodeType="clickEffect">
                                  <p:stCondLst>
                                    <p:cond delay="0"/>
                                  </p:stCondLst>
                                  <p:iterate>
                                    <p:tmAbs val="0"/>
                                  </p:iterate>
                                  <p:childTnLst>
                                    <p:set>
                                      <p:cBhvr>
                                        <p:cTn id="137" fill="hold"/>
                                        <p:tgtEl>
                                          <p:spTgt spid="4601"/>
                                        </p:tgtEl>
                                        <p:attrNameLst>
                                          <p:attrName>style.visibility</p:attrName>
                                        </p:attrNameLst>
                                      </p:cBhvr>
                                      <p:to>
                                        <p:strVal val="visible"/>
                                      </p:to>
                                    </p:set>
                                    <p:anim calcmode="lin" valueType="num">
                                      <p:cBhvr>
                                        <p:cTn id="138" dur="1230" fill="hold"/>
                                        <p:tgtEl>
                                          <p:spTgt spid="4601"/>
                                        </p:tgtEl>
                                        <p:attrNameLst>
                                          <p:attrName>ppt_w</p:attrName>
                                        </p:attrNameLst>
                                      </p:cBhvr>
                                      <p:tavLst>
                                        <p:tav tm="0">
                                          <p:val>
                                            <p:strVal val="4*#ppt_w"/>
                                          </p:val>
                                        </p:tav>
                                        <p:tav tm="100000">
                                          <p:val>
                                            <p:strVal val="#ppt_w"/>
                                          </p:val>
                                        </p:tav>
                                      </p:tavLst>
                                    </p:anim>
                                    <p:anim calcmode="lin" valueType="num">
                                      <p:cBhvr>
                                        <p:cTn id="139" dur="1230" fill="hold"/>
                                        <p:tgtEl>
                                          <p:spTgt spid="4601"/>
                                        </p:tgtEl>
                                        <p:attrNameLst>
                                          <p:attrName>ppt_h</p:attrName>
                                        </p:attrNameLst>
                                      </p:cBhvr>
                                      <p:tavLst>
                                        <p:tav tm="0">
                                          <p:val>
                                            <p:strVal val="4*#ppt_h"/>
                                          </p:val>
                                        </p:tav>
                                        <p:tav tm="100000">
                                          <p:val>
                                            <p:strVal val="#ppt_h"/>
                                          </p:val>
                                        </p:tav>
                                      </p:tavLst>
                                    </p:anim>
                                  </p:childTnLst>
                                </p:cTn>
                              </p:par>
                            </p:childTnLst>
                          </p:cTn>
                        </p:par>
                      </p:childTnLst>
                    </p:cTn>
                  </p:par>
                  <p:par>
                    <p:cTn id="140" fill="hold">
                      <p:stCondLst>
                        <p:cond delay="indefinite"/>
                      </p:stCondLst>
                      <p:childTnLst>
                        <p:par>
                          <p:cTn id="141" fill="hold">
                            <p:stCondLst>
                              <p:cond delay="0"/>
                            </p:stCondLst>
                            <p:childTnLst>
                              <p:par>
                                <p:cTn id="142" presetID="23" presetClass="entr" presetSubtype="32" fill="hold" grpId="24" nodeType="clickEffect">
                                  <p:stCondLst>
                                    <p:cond delay="0"/>
                                  </p:stCondLst>
                                  <p:iterate>
                                    <p:tmAbs val="0"/>
                                  </p:iterate>
                                  <p:childTnLst>
                                    <p:set>
                                      <p:cBhvr>
                                        <p:cTn id="143" fill="hold"/>
                                        <p:tgtEl>
                                          <p:spTgt spid="4602"/>
                                        </p:tgtEl>
                                        <p:attrNameLst>
                                          <p:attrName>style.visibility</p:attrName>
                                        </p:attrNameLst>
                                      </p:cBhvr>
                                      <p:to>
                                        <p:strVal val="visible"/>
                                      </p:to>
                                    </p:set>
                                    <p:anim calcmode="lin" valueType="num">
                                      <p:cBhvr>
                                        <p:cTn id="144" dur="1230" fill="hold"/>
                                        <p:tgtEl>
                                          <p:spTgt spid="4602"/>
                                        </p:tgtEl>
                                        <p:attrNameLst>
                                          <p:attrName>ppt_w</p:attrName>
                                        </p:attrNameLst>
                                      </p:cBhvr>
                                      <p:tavLst>
                                        <p:tav tm="0">
                                          <p:val>
                                            <p:strVal val="4*#ppt_w"/>
                                          </p:val>
                                        </p:tav>
                                        <p:tav tm="100000">
                                          <p:val>
                                            <p:strVal val="#ppt_w"/>
                                          </p:val>
                                        </p:tav>
                                      </p:tavLst>
                                    </p:anim>
                                    <p:anim calcmode="lin" valueType="num">
                                      <p:cBhvr>
                                        <p:cTn id="145" dur="1230" fill="hold"/>
                                        <p:tgtEl>
                                          <p:spTgt spid="4602"/>
                                        </p:tgtEl>
                                        <p:attrNameLst>
                                          <p:attrName>ppt_h</p:attrName>
                                        </p:attrNameLst>
                                      </p:cBhvr>
                                      <p:tavLst>
                                        <p:tav tm="0">
                                          <p:val>
                                            <p:strVal val="4*#ppt_h"/>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23" presetClass="entr" presetSubtype="32" fill="hold" grpId="25" nodeType="clickEffect">
                                  <p:stCondLst>
                                    <p:cond delay="0"/>
                                  </p:stCondLst>
                                  <p:iterate>
                                    <p:tmAbs val="0"/>
                                  </p:iterate>
                                  <p:childTnLst>
                                    <p:set>
                                      <p:cBhvr>
                                        <p:cTn id="149" fill="hold"/>
                                        <p:tgtEl>
                                          <p:spTgt spid="4603"/>
                                        </p:tgtEl>
                                        <p:attrNameLst>
                                          <p:attrName>style.visibility</p:attrName>
                                        </p:attrNameLst>
                                      </p:cBhvr>
                                      <p:to>
                                        <p:strVal val="visible"/>
                                      </p:to>
                                    </p:set>
                                    <p:anim calcmode="lin" valueType="num">
                                      <p:cBhvr>
                                        <p:cTn id="150" dur="1230" fill="hold"/>
                                        <p:tgtEl>
                                          <p:spTgt spid="4603"/>
                                        </p:tgtEl>
                                        <p:attrNameLst>
                                          <p:attrName>ppt_w</p:attrName>
                                        </p:attrNameLst>
                                      </p:cBhvr>
                                      <p:tavLst>
                                        <p:tav tm="0">
                                          <p:val>
                                            <p:strVal val="4*#ppt_w"/>
                                          </p:val>
                                        </p:tav>
                                        <p:tav tm="100000">
                                          <p:val>
                                            <p:strVal val="#ppt_w"/>
                                          </p:val>
                                        </p:tav>
                                      </p:tavLst>
                                    </p:anim>
                                    <p:anim calcmode="lin" valueType="num">
                                      <p:cBhvr>
                                        <p:cTn id="151" dur="1230" fill="hold"/>
                                        <p:tgtEl>
                                          <p:spTgt spid="4603"/>
                                        </p:tgtEl>
                                        <p:attrNameLst>
                                          <p:attrName>ppt_h</p:attrName>
                                        </p:attrNameLst>
                                      </p:cBhvr>
                                      <p:tavLst>
                                        <p:tav tm="0">
                                          <p:val>
                                            <p:strVal val="4*#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23" presetClass="entr" presetSubtype="32" fill="hold" grpId="26" nodeType="clickEffect">
                                  <p:stCondLst>
                                    <p:cond delay="0"/>
                                  </p:stCondLst>
                                  <p:iterate>
                                    <p:tmAbs val="0"/>
                                  </p:iterate>
                                  <p:childTnLst>
                                    <p:set>
                                      <p:cBhvr>
                                        <p:cTn id="155" fill="hold"/>
                                        <p:tgtEl>
                                          <p:spTgt spid="4604"/>
                                        </p:tgtEl>
                                        <p:attrNameLst>
                                          <p:attrName>style.visibility</p:attrName>
                                        </p:attrNameLst>
                                      </p:cBhvr>
                                      <p:to>
                                        <p:strVal val="visible"/>
                                      </p:to>
                                    </p:set>
                                    <p:anim calcmode="lin" valueType="num">
                                      <p:cBhvr>
                                        <p:cTn id="156" dur="1230" fill="hold"/>
                                        <p:tgtEl>
                                          <p:spTgt spid="4604"/>
                                        </p:tgtEl>
                                        <p:attrNameLst>
                                          <p:attrName>ppt_w</p:attrName>
                                        </p:attrNameLst>
                                      </p:cBhvr>
                                      <p:tavLst>
                                        <p:tav tm="0">
                                          <p:val>
                                            <p:strVal val="4*#ppt_w"/>
                                          </p:val>
                                        </p:tav>
                                        <p:tav tm="100000">
                                          <p:val>
                                            <p:strVal val="#ppt_w"/>
                                          </p:val>
                                        </p:tav>
                                      </p:tavLst>
                                    </p:anim>
                                    <p:anim calcmode="lin" valueType="num">
                                      <p:cBhvr>
                                        <p:cTn id="157" dur="1230" fill="hold"/>
                                        <p:tgtEl>
                                          <p:spTgt spid="4604"/>
                                        </p:tgtEl>
                                        <p:attrNameLst>
                                          <p:attrName>ppt_h</p:attrName>
                                        </p:attrNameLst>
                                      </p:cBhvr>
                                      <p:tavLst>
                                        <p:tav tm="0">
                                          <p:val>
                                            <p:strVal val="4*#ppt_h"/>
                                          </p:val>
                                        </p:tav>
                                        <p:tav tm="100000">
                                          <p:val>
                                            <p:strVal val="#ppt_h"/>
                                          </p:val>
                                        </p:tav>
                                      </p:tavLst>
                                    </p:anim>
                                  </p:childTnLst>
                                </p:cTn>
                              </p:par>
                            </p:childTnLst>
                          </p:cTn>
                        </p:par>
                      </p:childTnLst>
                    </p:cTn>
                  </p:par>
                  <p:par>
                    <p:cTn id="158" fill="hold">
                      <p:stCondLst>
                        <p:cond delay="indefinite"/>
                      </p:stCondLst>
                      <p:childTnLst>
                        <p:par>
                          <p:cTn id="159" fill="hold">
                            <p:stCondLst>
                              <p:cond delay="0"/>
                            </p:stCondLst>
                            <p:childTnLst>
                              <p:par>
                                <p:cTn id="160" presetID="23" presetClass="entr" presetSubtype="32" fill="hold" grpId="27" nodeType="clickEffect">
                                  <p:stCondLst>
                                    <p:cond delay="0"/>
                                  </p:stCondLst>
                                  <p:iterate>
                                    <p:tmAbs val="0"/>
                                  </p:iterate>
                                  <p:childTnLst>
                                    <p:set>
                                      <p:cBhvr>
                                        <p:cTn id="161" fill="hold"/>
                                        <p:tgtEl>
                                          <p:spTgt spid="4605"/>
                                        </p:tgtEl>
                                        <p:attrNameLst>
                                          <p:attrName>style.visibility</p:attrName>
                                        </p:attrNameLst>
                                      </p:cBhvr>
                                      <p:to>
                                        <p:strVal val="visible"/>
                                      </p:to>
                                    </p:set>
                                    <p:anim calcmode="lin" valueType="num">
                                      <p:cBhvr>
                                        <p:cTn id="162" dur="1230" fill="hold"/>
                                        <p:tgtEl>
                                          <p:spTgt spid="4605"/>
                                        </p:tgtEl>
                                        <p:attrNameLst>
                                          <p:attrName>ppt_w</p:attrName>
                                        </p:attrNameLst>
                                      </p:cBhvr>
                                      <p:tavLst>
                                        <p:tav tm="0">
                                          <p:val>
                                            <p:strVal val="4*#ppt_w"/>
                                          </p:val>
                                        </p:tav>
                                        <p:tav tm="100000">
                                          <p:val>
                                            <p:strVal val="#ppt_w"/>
                                          </p:val>
                                        </p:tav>
                                      </p:tavLst>
                                    </p:anim>
                                    <p:anim calcmode="lin" valueType="num">
                                      <p:cBhvr>
                                        <p:cTn id="163" dur="1230" fill="hold"/>
                                        <p:tgtEl>
                                          <p:spTgt spid="4605"/>
                                        </p:tgtEl>
                                        <p:attrNameLst>
                                          <p:attrName>ppt_h</p:attrName>
                                        </p:attrNameLst>
                                      </p:cBhvr>
                                      <p:tavLst>
                                        <p:tav tm="0">
                                          <p:val>
                                            <p:strVal val="4*#ppt_h"/>
                                          </p:val>
                                        </p:tav>
                                        <p:tav tm="100000">
                                          <p:val>
                                            <p:strVal val="#ppt_h"/>
                                          </p:val>
                                        </p:tav>
                                      </p:tavLst>
                                    </p:anim>
                                  </p:childTnLst>
                                </p:cTn>
                              </p:par>
                            </p:childTnLst>
                          </p:cTn>
                        </p:par>
                      </p:childTnLst>
                    </p:cTn>
                  </p:par>
                  <p:par>
                    <p:cTn id="164" fill="hold">
                      <p:stCondLst>
                        <p:cond delay="indefinite"/>
                      </p:stCondLst>
                      <p:childTnLst>
                        <p:par>
                          <p:cTn id="165" fill="hold">
                            <p:stCondLst>
                              <p:cond delay="0"/>
                            </p:stCondLst>
                            <p:childTnLst>
                              <p:par>
                                <p:cTn id="166" presetID="23" presetClass="entr" presetSubtype="32" fill="hold" grpId="28" nodeType="clickEffect">
                                  <p:stCondLst>
                                    <p:cond delay="0"/>
                                  </p:stCondLst>
                                  <p:iterate>
                                    <p:tmAbs val="0"/>
                                  </p:iterate>
                                  <p:childTnLst>
                                    <p:set>
                                      <p:cBhvr>
                                        <p:cTn id="167" fill="hold"/>
                                        <p:tgtEl>
                                          <p:spTgt spid="4606"/>
                                        </p:tgtEl>
                                        <p:attrNameLst>
                                          <p:attrName>style.visibility</p:attrName>
                                        </p:attrNameLst>
                                      </p:cBhvr>
                                      <p:to>
                                        <p:strVal val="visible"/>
                                      </p:to>
                                    </p:set>
                                    <p:anim calcmode="lin" valueType="num">
                                      <p:cBhvr>
                                        <p:cTn id="168" dur="1230" fill="hold"/>
                                        <p:tgtEl>
                                          <p:spTgt spid="4606"/>
                                        </p:tgtEl>
                                        <p:attrNameLst>
                                          <p:attrName>ppt_w</p:attrName>
                                        </p:attrNameLst>
                                      </p:cBhvr>
                                      <p:tavLst>
                                        <p:tav tm="0">
                                          <p:val>
                                            <p:strVal val="4*#ppt_w"/>
                                          </p:val>
                                        </p:tav>
                                        <p:tav tm="100000">
                                          <p:val>
                                            <p:strVal val="#ppt_w"/>
                                          </p:val>
                                        </p:tav>
                                      </p:tavLst>
                                    </p:anim>
                                    <p:anim calcmode="lin" valueType="num">
                                      <p:cBhvr>
                                        <p:cTn id="169" dur="1230" fill="hold"/>
                                        <p:tgtEl>
                                          <p:spTgt spid="4606"/>
                                        </p:tgtEl>
                                        <p:attrNameLst>
                                          <p:attrName>ppt_h</p:attrName>
                                        </p:attrNameLst>
                                      </p:cBhvr>
                                      <p:tavLst>
                                        <p:tav tm="0">
                                          <p:val>
                                            <p:strVal val="4*#ppt_h"/>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23" presetClass="entr" presetSubtype="32" fill="hold" grpId="29" nodeType="clickEffect">
                                  <p:stCondLst>
                                    <p:cond delay="0"/>
                                  </p:stCondLst>
                                  <p:iterate>
                                    <p:tmAbs val="0"/>
                                  </p:iterate>
                                  <p:childTnLst>
                                    <p:set>
                                      <p:cBhvr>
                                        <p:cTn id="173" fill="hold"/>
                                        <p:tgtEl>
                                          <p:spTgt spid="4607"/>
                                        </p:tgtEl>
                                        <p:attrNameLst>
                                          <p:attrName>style.visibility</p:attrName>
                                        </p:attrNameLst>
                                      </p:cBhvr>
                                      <p:to>
                                        <p:strVal val="visible"/>
                                      </p:to>
                                    </p:set>
                                    <p:anim calcmode="lin" valueType="num">
                                      <p:cBhvr>
                                        <p:cTn id="174" dur="1230" fill="hold"/>
                                        <p:tgtEl>
                                          <p:spTgt spid="4607"/>
                                        </p:tgtEl>
                                        <p:attrNameLst>
                                          <p:attrName>ppt_w</p:attrName>
                                        </p:attrNameLst>
                                      </p:cBhvr>
                                      <p:tavLst>
                                        <p:tav tm="0">
                                          <p:val>
                                            <p:strVal val="4*#ppt_w"/>
                                          </p:val>
                                        </p:tav>
                                        <p:tav tm="100000">
                                          <p:val>
                                            <p:strVal val="#ppt_w"/>
                                          </p:val>
                                        </p:tav>
                                      </p:tavLst>
                                    </p:anim>
                                    <p:anim calcmode="lin" valueType="num">
                                      <p:cBhvr>
                                        <p:cTn id="175" dur="1230" fill="hold"/>
                                        <p:tgtEl>
                                          <p:spTgt spid="4607"/>
                                        </p:tgtEl>
                                        <p:attrNameLst>
                                          <p:attrName>ppt_h</p:attrName>
                                        </p:attrNameLst>
                                      </p:cBhvr>
                                      <p:tavLst>
                                        <p:tav tm="0">
                                          <p:val>
                                            <p:strVal val="4*#ppt_h"/>
                                          </p:val>
                                        </p:tav>
                                        <p:tav tm="100000">
                                          <p:val>
                                            <p:strVal val="#ppt_h"/>
                                          </p:val>
                                        </p:tav>
                                      </p:tavLst>
                                    </p:anim>
                                  </p:childTnLst>
                                </p:cTn>
                              </p:par>
                            </p:childTnLst>
                          </p:cTn>
                        </p:par>
                      </p:childTnLst>
                    </p:cTn>
                  </p:par>
                  <p:par>
                    <p:cTn id="176" fill="hold">
                      <p:stCondLst>
                        <p:cond delay="indefinite"/>
                      </p:stCondLst>
                      <p:childTnLst>
                        <p:par>
                          <p:cTn id="177" fill="hold">
                            <p:stCondLst>
                              <p:cond delay="0"/>
                            </p:stCondLst>
                            <p:childTnLst>
                              <p:par>
                                <p:cTn id="178" presetID="23" presetClass="entr" presetSubtype="32" fill="hold" grpId="30" nodeType="clickEffect">
                                  <p:stCondLst>
                                    <p:cond delay="0"/>
                                  </p:stCondLst>
                                  <p:iterate>
                                    <p:tmAbs val="0"/>
                                  </p:iterate>
                                  <p:childTnLst>
                                    <p:set>
                                      <p:cBhvr>
                                        <p:cTn id="179" fill="hold"/>
                                        <p:tgtEl>
                                          <p:spTgt spid="4608"/>
                                        </p:tgtEl>
                                        <p:attrNameLst>
                                          <p:attrName>style.visibility</p:attrName>
                                        </p:attrNameLst>
                                      </p:cBhvr>
                                      <p:to>
                                        <p:strVal val="visible"/>
                                      </p:to>
                                    </p:set>
                                    <p:anim calcmode="lin" valueType="num">
                                      <p:cBhvr>
                                        <p:cTn id="180" dur="1230" fill="hold"/>
                                        <p:tgtEl>
                                          <p:spTgt spid="4608"/>
                                        </p:tgtEl>
                                        <p:attrNameLst>
                                          <p:attrName>ppt_w</p:attrName>
                                        </p:attrNameLst>
                                      </p:cBhvr>
                                      <p:tavLst>
                                        <p:tav tm="0">
                                          <p:val>
                                            <p:strVal val="4*#ppt_w"/>
                                          </p:val>
                                        </p:tav>
                                        <p:tav tm="100000">
                                          <p:val>
                                            <p:strVal val="#ppt_w"/>
                                          </p:val>
                                        </p:tav>
                                      </p:tavLst>
                                    </p:anim>
                                    <p:anim calcmode="lin" valueType="num">
                                      <p:cBhvr>
                                        <p:cTn id="181" dur="1230" fill="hold"/>
                                        <p:tgtEl>
                                          <p:spTgt spid="4608"/>
                                        </p:tgtEl>
                                        <p:attrNameLst>
                                          <p:attrName>ppt_h</p:attrName>
                                        </p:attrNameLst>
                                      </p:cBhvr>
                                      <p:tavLst>
                                        <p:tav tm="0">
                                          <p:val>
                                            <p:strVal val="4*#ppt_h"/>
                                          </p:val>
                                        </p:tav>
                                        <p:tav tm="100000">
                                          <p:val>
                                            <p:strVal val="#ppt_h"/>
                                          </p:val>
                                        </p:tav>
                                      </p:tavLst>
                                    </p:anim>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31" nodeType="clickEffect">
                                  <p:stCondLst>
                                    <p:cond delay="0"/>
                                  </p:stCondLst>
                                  <p:iterate>
                                    <p:tmAbs val="0"/>
                                  </p:iterate>
                                  <p:childTnLst>
                                    <p:set>
                                      <p:cBhvr>
                                        <p:cTn id="185" fill="hold"/>
                                        <p:tgtEl>
                                          <p:spTgt spid="4619"/>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23" presetClass="entr" presetSubtype="32" fill="hold" grpId="32" nodeType="clickEffect">
                                  <p:stCondLst>
                                    <p:cond delay="0"/>
                                  </p:stCondLst>
                                  <p:iterate>
                                    <p:tmAbs val="0"/>
                                  </p:iterate>
                                  <p:childTnLst>
                                    <p:set>
                                      <p:cBhvr>
                                        <p:cTn id="189" fill="hold"/>
                                        <p:tgtEl>
                                          <p:spTgt spid="4620"/>
                                        </p:tgtEl>
                                        <p:attrNameLst>
                                          <p:attrName>style.visibility</p:attrName>
                                        </p:attrNameLst>
                                      </p:cBhvr>
                                      <p:to>
                                        <p:strVal val="visible"/>
                                      </p:to>
                                    </p:set>
                                    <p:anim calcmode="lin" valueType="num">
                                      <p:cBhvr>
                                        <p:cTn id="190" dur="1230" fill="hold"/>
                                        <p:tgtEl>
                                          <p:spTgt spid="4620"/>
                                        </p:tgtEl>
                                        <p:attrNameLst>
                                          <p:attrName>ppt_w</p:attrName>
                                        </p:attrNameLst>
                                      </p:cBhvr>
                                      <p:tavLst>
                                        <p:tav tm="0">
                                          <p:val>
                                            <p:strVal val="4*#ppt_w"/>
                                          </p:val>
                                        </p:tav>
                                        <p:tav tm="100000">
                                          <p:val>
                                            <p:strVal val="#ppt_w"/>
                                          </p:val>
                                        </p:tav>
                                      </p:tavLst>
                                    </p:anim>
                                    <p:anim calcmode="lin" valueType="num">
                                      <p:cBhvr>
                                        <p:cTn id="191" dur="1230" fill="hold"/>
                                        <p:tgtEl>
                                          <p:spTgt spid="4620"/>
                                        </p:tgtEl>
                                        <p:attrNameLst>
                                          <p:attrName>ppt_h</p:attrName>
                                        </p:attrNameLst>
                                      </p:cBhvr>
                                      <p:tavLst>
                                        <p:tav tm="0">
                                          <p:val>
                                            <p:strVal val="4*#ppt_h"/>
                                          </p:val>
                                        </p:tav>
                                        <p:tav tm="100000">
                                          <p:val>
                                            <p:strVal val="#ppt_h"/>
                                          </p:val>
                                        </p:tav>
                                      </p:tavLst>
                                    </p:anim>
                                  </p:childTnLst>
                                </p:cTn>
                              </p:par>
                            </p:childTnLst>
                          </p:cTn>
                        </p:par>
                      </p:childTnLst>
                    </p:cTn>
                  </p:par>
                  <p:par>
                    <p:cTn id="192" fill="hold">
                      <p:stCondLst>
                        <p:cond delay="indefinite"/>
                      </p:stCondLst>
                      <p:childTnLst>
                        <p:par>
                          <p:cTn id="193" fill="hold">
                            <p:stCondLst>
                              <p:cond delay="0"/>
                            </p:stCondLst>
                            <p:childTnLst>
                              <p:par>
                                <p:cTn id="194" presetID="23" presetClass="entr" presetSubtype="32" fill="hold" grpId="33" nodeType="clickEffect">
                                  <p:stCondLst>
                                    <p:cond delay="0"/>
                                  </p:stCondLst>
                                  <p:iterate>
                                    <p:tmAbs val="0"/>
                                  </p:iterate>
                                  <p:childTnLst>
                                    <p:set>
                                      <p:cBhvr>
                                        <p:cTn id="195" fill="hold"/>
                                        <p:tgtEl>
                                          <p:spTgt spid="4621"/>
                                        </p:tgtEl>
                                        <p:attrNameLst>
                                          <p:attrName>style.visibility</p:attrName>
                                        </p:attrNameLst>
                                      </p:cBhvr>
                                      <p:to>
                                        <p:strVal val="visible"/>
                                      </p:to>
                                    </p:set>
                                    <p:anim calcmode="lin" valueType="num">
                                      <p:cBhvr>
                                        <p:cTn id="196" dur="1230" fill="hold"/>
                                        <p:tgtEl>
                                          <p:spTgt spid="4621"/>
                                        </p:tgtEl>
                                        <p:attrNameLst>
                                          <p:attrName>ppt_w</p:attrName>
                                        </p:attrNameLst>
                                      </p:cBhvr>
                                      <p:tavLst>
                                        <p:tav tm="0">
                                          <p:val>
                                            <p:strVal val="4*#ppt_w"/>
                                          </p:val>
                                        </p:tav>
                                        <p:tav tm="100000">
                                          <p:val>
                                            <p:strVal val="#ppt_w"/>
                                          </p:val>
                                        </p:tav>
                                      </p:tavLst>
                                    </p:anim>
                                    <p:anim calcmode="lin" valueType="num">
                                      <p:cBhvr>
                                        <p:cTn id="197" dur="1230" fill="hold"/>
                                        <p:tgtEl>
                                          <p:spTgt spid="4621"/>
                                        </p:tgtEl>
                                        <p:attrNameLst>
                                          <p:attrName>ppt_h</p:attrName>
                                        </p:attrNameLst>
                                      </p:cBhvr>
                                      <p:tavLst>
                                        <p:tav tm="0">
                                          <p:val>
                                            <p:strVal val="4*#ppt_h"/>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23" presetClass="entr" presetSubtype="32" fill="hold" grpId="34" nodeType="clickEffect">
                                  <p:stCondLst>
                                    <p:cond delay="0"/>
                                  </p:stCondLst>
                                  <p:iterate>
                                    <p:tmAbs val="0"/>
                                  </p:iterate>
                                  <p:childTnLst>
                                    <p:set>
                                      <p:cBhvr>
                                        <p:cTn id="201" fill="hold"/>
                                        <p:tgtEl>
                                          <p:spTgt spid="4609"/>
                                        </p:tgtEl>
                                        <p:attrNameLst>
                                          <p:attrName>style.visibility</p:attrName>
                                        </p:attrNameLst>
                                      </p:cBhvr>
                                      <p:to>
                                        <p:strVal val="visible"/>
                                      </p:to>
                                    </p:set>
                                    <p:anim calcmode="lin" valueType="num">
                                      <p:cBhvr>
                                        <p:cTn id="202" dur="1230" fill="hold"/>
                                        <p:tgtEl>
                                          <p:spTgt spid="4609"/>
                                        </p:tgtEl>
                                        <p:attrNameLst>
                                          <p:attrName>ppt_w</p:attrName>
                                        </p:attrNameLst>
                                      </p:cBhvr>
                                      <p:tavLst>
                                        <p:tav tm="0">
                                          <p:val>
                                            <p:strVal val="4*#ppt_w"/>
                                          </p:val>
                                        </p:tav>
                                        <p:tav tm="100000">
                                          <p:val>
                                            <p:strVal val="#ppt_w"/>
                                          </p:val>
                                        </p:tav>
                                      </p:tavLst>
                                    </p:anim>
                                    <p:anim calcmode="lin" valueType="num">
                                      <p:cBhvr>
                                        <p:cTn id="203" dur="1230" fill="hold"/>
                                        <p:tgtEl>
                                          <p:spTgt spid="4609"/>
                                        </p:tgtEl>
                                        <p:attrNameLst>
                                          <p:attrName>ppt_h</p:attrName>
                                        </p:attrNameLst>
                                      </p:cBhvr>
                                      <p:tavLst>
                                        <p:tav tm="0">
                                          <p:val>
                                            <p:strVal val="4*#ppt_h"/>
                                          </p:val>
                                        </p:tav>
                                        <p:tav tm="100000">
                                          <p:val>
                                            <p:strVal val="#ppt_h"/>
                                          </p:val>
                                        </p:tav>
                                      </p:tavLst>
                                    </p:anim>
                                  </p:childTnLst>
                                </p:cTn>
                              </p:par>
                            </p:childTnLst>
                          </p:cTn>
                        </p:par>
                      </p:childTnLst>
                    </p:cTn>
                  </p:par>
                  <p:par>
                    <p:cTn id="204" fill="hold">
                      <p:stCondLst>
                        <p:cond delay="indefinite"/>
                      </p:stCondLst>
                      <p:childTnLst>
                        <p:par>
                          <p:cTn id="205" fill="hold">
                            <p:stCondLst>
                              <p:cond delay="0"/>
                            </p:stCondLst>
                            <p:childTnLst>
                              <p:par>
                                <p:cTn id="206" presetID="23" presetClass="entr" presetSubtype="32" fill="hold" grpId="35" nodeType="clickEffect">
                                  <p:stCondLst>
                                    <p:cond delay="0"/>
                                  </p:stCondLst>
                                  <p:iterate>
                                    <p:tmAbs val="0"/>
                                  </p:iterate>
                                  <p:childTnLst>
                                    <p:set>
                                      <p:cBhvr>
                                        <p:cTn id="207" fill="hold"/>
                                        <p:tgtEl>
                                          <p:spTgt spid="4610"/>
                                        </p:tgtEl>
                                        <p:attrNameLst>
                                          <p:attrName>style.visibility</p:attrName>
                                        </p:attrNameLst>
                                      </p:cBhvr>
                                      <p:to>
                                        <p:strVal val="visible"/>
                                      </p:to>
                                    </p:set>
                                    <p:anim calcmode="lin" valueType="num">
                                      <p:cBhvr>
                                        <p:cTn id="208" dur="1230" fill="hold"/>
                                        <p:tgtEl>
                                          <p:spTgt spid="4610"/>
                                        </p:tgtEl>
                                        <p:attrNameLst>
                                          <p:attrName>ppt_w</p:attrName>
                                        </p:attrNameLst>
                                      </p:cBhvr>
                                      <p:tavLst>
                                        <p:tav tm="0">
                                          <p:val>
                                            <p:strVal val="4*#ppt_w"/>
                                          </p:val>
                                        </p:tav>
                                        <p:tav tm="100000">
                                          <p:val>
                                            <p:strVal val="#ppt_w"/>
                                          </p:val>
                                        </p:tav>
                                      </p:tavLst>
                                    </p:anim>
                                    <p:anim calcmode="lin" valueType="num">
                                      <p:cBhvr>
                                        <p:cTn id="209" dur="1230" fill="hold"/>
                                        <p:tgtEl>
                                          <p:spTgt spid="4610"/>
                                        </p:tgtEl>
                                        <p:attrNameLst>
                                          <p:attrName>ppt_h</p:attrName>
                                        </p:attrNameLst>
                                      </p:cBhvr>
                                      <p:tavLst>
                                        <p:tav tm="0">
                                          <p:val>
                                            <p:strVal val="4*#ppt_h"/>
                                          </p:val>
                                        </p:tav>
                                        <p:tav tm="100000">
                                          <p:val>
                                            <p:strVal val="#ppt_h"/>
                                          </p:val>
                                        </p:tav>
                                      </p:tavLst>
                                    </p:anim>
                                  </p:childTnLst>
                                </p:cTn>
                              </p:par>
                            </p:childTnLst>
                          </p:cTn>
                        </p:par>
                      </p:childTnLst>
                    </p:cTn>
                  </p:par>
                  <p:par>
                    <p:cTn id="210" fill="hold">
                      <p:stCondLst>
                        <p:cond delay="indefinite"/>
                      </p:stCondLst>
                      <p:childTnLst>
                        <p:par>
                          <p:cTn id="211" fill="hold">
                            <p:stCondLst>
                              <p:cond delay="0"/>
                            </p:stCondLst>
                            <p:childTnLst>
                              <p:par>
                                <p:cTn id="212" presetID="23" presetClass="entr" presetSubtype="32" fill="hold" grpId="36" nodeType="clickEffect">
                                  <p:stCondLst>
                                    <p:cond delay="0"/>
                                  </p:stCondLst>
                                  <p:iterate>
                                    <p:tmAbs val="0"/>
                                  </p:iterate>
                                  <p:childTnLst>
                                    <p:set>
                                      <p:cBhvr>
                                        <p:cTn id="213" fill="hold"/>
                                        <p:tgtEl>
                                          <p:spTgt spid="4611"/>
                                        </p:tgtEl>
                                        <p:attrNameLst>
                                          <p:attrName>style.visibility</p:attrName>
                                        </p:attrNameLst>
                                      </p:cBhvr>
                                      <p:to>
                                        <p:strVal val="visible"/>
                                      </p:to>
                                    </p:set>
                                    <p:anim calcmode="lin" valueType="num">
                                      <p:cBhvr>
                                        <p:cTn id="214" dur="1230" fill="hold"/>
                                        <p:tgtEl>
                                          <p:spTgt spid="4611"/>
                                        </p:tgtEl>
                                        <p:attrNameLst>
                                          <p:attrName>ppt_w</p:attrName>
                                        </p:attrNameLst>
                                      </p:cBhvr>
                                      <p:tavLst>
                                        <p:tav tm="0">
                                          <p:val>
                                            <p:strVal val="4*#ppt_w"/>
                                          </p:val>
                                        </p:tav>
                                        <p:tav tm="100000">
                                          <p:val>
                                            <p:strVal val="#ppt_w"/>
                                          </p:val>
                                        </p:tav>
                                      </p:tavLst>
                                    </p:anim>
                                    <p:anim calcmode="lin" valueType="num">
                                      <p:cBhvr>
                                        <p:cTn id="215" dur="1230" fill="hold"/>
                                        <p:tgtEl>
                                          <p:spTgt spid="4611"/>
                                        </p:tgtEl>
                                        <p:attrNameLst>
                                          <p:attrName>ppt_h</p:attrName>
                                        </p:attrNameLst>
                                      </p:cBhvr>
                                      <p:tavLst>
                                        <p:tav tm="0">
                                          <p:val>
                                            <p:strVal val="4*#ppt_h"/>
                                          </p:val>
                                        </p:tav>
                                        <p:tav tm="100000">
                                          <p:val>
                                            <p:strVal val="#ppt_h"/>
                                          </p:val>
                                        </p:tav>
                                      </p:tavLst>
                                    </p:anim>
                                  </p:childTnLst>
                                </p:cTn>
                              </p:par>
                            </p:childTnLst>
                          </p:cTn>
                        </p:par>
                      </p:childTnLst>
                    </p:cTn>
                  </p:par>
                  <p:par>
                    <p:cTn id="216" fill="hold">
                      <p:stCondLst>
                        <p:cond delay="indefinite"/>
                      </p:stCondLst>
                      <p:childTnLst>
                        <p:par>
                          <p:cTn id="217" fill="hold">
                            <p:stCondLst>
                              <p:cond delay="0"/>
                            </p:stCondLst>
                            <p:childTnLst>
                              <p:par>
                                <p:cTn id="218" presetID="23" presetClass="entr" presetSubtype="32" fill="hold" grpId="37" nodeType="clickEffect">
                                  <p:stCondLst>
                                    <p:cond delay="0"/>
                                  </p:stCondLst>
                                  <p:iterate>
                                    <p:tmAbs val="0"/>
                                  </p:iterate>
                                  <p:childTnLst>
                                    <p:set>
                                      <p:cBhvr>
                                        <p:cTn id="219" fill="hold"/>
                                        <p:tgtEl>
                                          <p:spTgt spid="4612"/>
                                        </p:tgtEl>
                                        <p:attrNameLst>
                                          <p:attrName>style.visibility</p:attrName>
                                        </p:attrNameLst>
                                      </p:cBhvr>
                                      <p:to>
                                        <p:strVal val="visible"/>
                                      </p:to>
                                    </p:set>
                                    <p:anim calcmode="lin" valueType="num">
                                      <p:cBhvr>
                                        <p:cTn id="220" dur="1230" fill="hold"/>
                                        <p:tgtEl>
                                          <p:spTgt spid="4612"/>
                                        </p:tgtEl>
                                        <p:attrNameLst>
                                          <p:attrName>ppt_w</p:attrName>
                                        </p:attrNameLst>
                                      </p:cBhvr>
                                      <p:tavLst>
                                        <p:tav tm="0">
                                          <p:val>
                                            <p:strVal val="4*#ppt_w"/>
                                          </p:val>
                                        </p:tav>
                                        <p:tav tm="100000">
                                          <p:val>
                                            <p:strVal val="#ppt_w"/>
                                          </p:val>
                                        </p:tav>
                                      </p:tavLst>
                                    </p:anim>
                                    <p:anim calcmode="lin" valueType="num">
                                      <p:cBhvr>
                                        <p:cTn id="221" dur="1230" fill="hold"/>
                                        <p:tgtEl>
                                          <p:spTgt spid="4612"/>
                                        </p:tgtEl>
                                        <p:attrNameLst>
                                          <p:attrName>ppt_h</p:attrName>
                                        </p:attrNameLst>
                                      </p:cBhvr>
                                      <p:tavLst>
                                        <p:tav tm="0">
                                          <p:val>
                                            <p:strVal val="4*#ppt_h"/>
                                          </p:val>
                                        </p:tav>
                                        <p:tav tm="100000">
                                          <p:val>
                                            <p:strVal val="#ppt_h"/>
                                          </p:val>
                                        </p:tav>
                                      </p:tavLst>
                                    </p:anim>
                                  </p:childTnLst>
                                </p:cTn>
                              </p:par>
                            </p:childTnLst>
                          </p:cTn>
                        </p:par>
                      </p:childTnLst>
                    </p:cTn>
                  </p:par>
                  <p:par>
                    <p:cTn id="222" fill="hold">
                      <p:stCondLst>
                        <p:cond delay="indefinite"/>
                      </p:stCondLst>
                      <p:childTnLst>
                        <p:par>
                          <p:cTn id="223" fill="hold">
                            <p:stCondLst>
                              <p:cond delay="0"/>
                            </p:stCondLst>
                            <p:childTnLst>
                              <p:par>
                                <p:cTn id="224" presetID="23" presetClass="entr" presetSubtype="32" fill="hold" grpId="38" nodeType="clickEffect">
                                  <p:stCondLst>
                                    <p:cond delay="0"/>
                                  </p:stCondLst>
                                  <p:iterate>
                                    <p:tmAbs val="0"/>
                                  </p:iterate>
                                  <p:childTnLst>
                                    <p:set>
                                      <p:cBhvr>
                                        <p:cTn id="225" fill="hold"/>
                                        <p:tgtEl>
                                          <p:spTgt spid="4613"/>
                                        </p:tgtEl>
                                        <p:attrNameLst>
                                          <p:attrName>style.visibility</p:attrName>
                                        </p:attrNameLst>
                                      </p:cBhvr>
                                      <p:to>
                                        <p:strVal val="visible"/>
                                      </p:to>
                                    </p:set>
                                    <p:anim calcmode="lin" valueType="num">
                                      <p:cBhvr>
                                        <p:cTn id="226" dur="1230" fill="hold"/>
                                        <p:tgtEl>
                                          <p:spTgt spid="4613"/>
                                        </p:tgtEl>
                                        <p:attrNameLst>
                                          <p:attrName>ppt_w</p:attrName>
                                        </p:attrNameLst>
                                      </p:cBhvr>
                                      <p:tavLst>
                                        <p:tav tm="0">
                                          <p:val>
                                            <p:strVal val="4*#ppt_w"/>
                                          </p:val>
                                        </p:tav>
                                        <p:tav tm="100000">
                                          <p:val>
                                            <p:strVal val="#ppt_w"/>
                                          </p:val>
                                        </p:tav>
                                      </p:tavLst>
                                    </p:anim>
                                    <p:anim calcmode="lin" valueType="num">
                                      <p:cBhvr>
                                        <p:cTn id="227" dur="1230" fill="hold"/>
                                        <p:tgtEl>
                                          <p:spTgt spid="4613"/>
                                        </p:tgtEl>
                                        <p:attrNameLst>
                                          <p:attrName>ppt_h</p:attrName>
                                        </p:attrNameLst>
                                      </p:cBhvr>
                                      <p:tavLst>
                                        <p:tav tm="0">
                                          <p:val>
                                            <p:strVal val="4*#ppt_h"/>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32" fill="hold" grpId="39" nodeType="clickEffect">
                                  <p:stCondLst>
                                    <p:cond delay="0"/>
                                  </p:stCondLst>
                                  <p:iterate>
                                    <p:tmAbs val="0"/>
                                  </p:iterate>
                                  <p:childTnLst>
                                    <p:set>
                                      <p:cBhvr>
                                        <p:cTn id="231" fill="hold"/>
                                        <p:tgtEl>
                                          <p:spTgt spid="4614"/>
                                        </p:tgtEl>
                                        <p:attrNameLst>
                                          <p:attrName>style.visibility</p:attrName>
                                        </p:attrNameLst>
                                      </p:cBhvr>
                                      <p:to>
                                        <p:strVal val="visible"/>
                                      </p:to>
                                    </p:set>
                                    <p:anim calcmode="lin" valueType="num">
                                      <p:cBhvr>
                                        <p:cTn id="232" dur="1230" fill="hold"/>
                                        <p:tgtEl>
                                          <p:spTgt spid="4614"/>
                                        </p:tgtEl>
                                        <p:attrNameLst>
                                          <p:attrName>ppt_w</p:attrName>
                                        </p:attrNameLst>
                                      </p:cBhvr>
                                      <p:tavLst>
                                        <p:tav tm="0">
                                          <p:val>
                                            <p:strVal val="4*#ppt_w"/>
                                          </p:val>
                                        </p:tav>
                                        <p:tav tm="100000">
                                          <p:val>
                                            <p:strVal val="#ppt_w"/>
                                          </p:val>
                                        </p:tav>
                                      </p:tavLst>
                                    </p:anim>
                                    <p:anim calcmode="lin" valueType="num">
                                      <p:cBhvr>
                                        <p:cTn id="233" dur="1230" fill="hold"/>
                                        <p:tgtEl>
                                          <p:spTgt spid="4614"/>
                                        </p:tgtEl>
                                        <p:attrNameLst>
                                          <p:attrName>ppt_h</p:attrName>
                                        </p:attrNameLst>
                                      </p:cBhvr>
                                      <p:tavLst>
                                        <p:tav tm="0">
                                          <p:val>
                                            <p:strVal val="4*#ppt_h"/>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32" fill="hold" grpId="40" nodeType="clickEffect">
                                  <p:stCondLst>
                                    <p:cond delay="0"/>
                                  </p:stCondLst>
                                  <p:iterate>
                                    <p:tmAbs val="0"/>
                                  </p:iterate>
                                  <p:childTnLst>
                                    <p:set>
                                      <p:cBhvr>
                                        <p:cTn id="237" fill="hold"/>
                                        <p:tgtEl>
                                          <p:spTgt spid="4615"/>
                                        </p:tgtEl>
                                        <p:attrNameLst>
                                          <p:attrName>style.visibility</p:attrName>
                                        </p:attrNameLst>
                                      </p:cBhvr>
                                      <p:to>
                                        <p:strVal val="visible"/>
                                      </p:to>
                                    </p:set>
                                    <p:anim calcmode="lin" valueType="num">
                                      <p:cBhvr>
                                        <p:cTn id="238" dur="1230" fill="hold"/>
                                        <p:tgtEl>
                                          <p:spTgt spid="4615"/>
                                        </p:tgtEl>
                                        <p:attrNameLst>
                                          <p:attrName>ppt_w</p:attrName>
                                        </p:attrNameLst>
                                      </p:cBhvr>
                                      <p:tavLst>
                                        <p:tav tm="0">
                                          <p:val>
                                            <p:strVal val="4*#ppt_w"/>
                                          </p:val>
                                        </p:tav>
                                        <p:tav tm="100000">
                                          <p:val>
                                            <p:strVal val="#ppt_w"/>
                                          </p:val>
                                        </p:tav>
                                      </p:tavLst>
                                    </p:anim>
                                    <p:anim calcmode="lin" valueType="num">
                                      <p:cBhvr>
                                        <p:cTn id="239" dur="1230" fill="hold"/>
                                        <p:tgtEl>
                                          <p:spTgt spid="4615"/>
                                        </p:tgtEl>
                                        <p:attrNameLst>
                                          <p:attrName>ppt_h</p:attrName>
                                        </p:attrNameLst>
                                      </p:cBhvr>
                                      <p:tavLst>
                                        <p:tav tm="0">
                                          <p:val>
                                            <p:strVal val="4*#ppt_h"/>
                                          </p:val>
                                        </p:tav>
                                        <p:tav tm="100000">
                                          <p:val>
                                            <p:strVal val="#ppt_h"/>
                                          </p:val>
                                        </p:tav>
                                      </p:tavLst>
                                    </p:anim>
                                  </p:childTnLst>
                                </p:cTn>
                              </p:par>
                            </p:childTnLst>
                          </p:cTn>
                        </p:par>
                      </p:childTnLst>
                    </p:cTn>
                  </p:par>
                  <p:par>
                    <p:cTn id="240" fill="hold">
                      <p:stCondLst>
                        <p:cond delay="indefinite"/>
                      </p:stCondLst>
                      <p:childTnLst>
                        <p:par>
                          <p:cTn id="241" fill="hold">
                            <p:stCondLst>
                              <p:cond delay="0"/>
                            </p:stCondLst>
                            <p:childTnLst>
                              <p:par>
                                <p:cTn id="242" presetID="23" presetClass="entr" presetSubtype="32" fill="hold" grpId="41" nodeType="clickEffect">
                                  <p:stCondLst>
                                    <p:cond delay="0"/>
                                  </p:stCondLst>
                                  <p:iterate>
                                    <p:tmAbs val="0"/>
                                  </p:iterate>
                                  <p:childTnLst>
                                    <p:set>
                                      <p:cBhvr>
                                        <p:cTn id="243" fill="hold"/>
                                        <p:tgtEl>
                                          <p:spTgt spid="4616"/>
                                        </p:tgtEl>
                                        <p:attrNameLst>
                                          <p:attrName>style.visibility</p:attrName>
                                        </p:attrNameLst>
                                      </p:cBhvr>
                                      <p:to>
                                        <p:strVal val="visible"/>
                                      </p:to>
                                    </p:set>
                                    <p:anim calcmode="lin" valueType="num">
                                      <p:cBhvr>
                                        <p:cTn id="244" dur="1230" fill="hold"/>
                                        <p:tgtEl>
                                          <p:spTgt spid="4616"/>
                                        </p:tgtEl>
                                        <p:attrNameLst>
                                          <p:attrName>ppt_w</p:attrName>
                                        </p:attrNameLst>
                                      </p:cBhvr>
                                      <p:tavLst>
                                        <p:tav tm="0">
                                          <p:val>
                                            <p:strVal val="4*#ppt_w"/>
                                          </p:val>
                                        </p:tav>
                                        <p:tav tm="100000">
                                          <p:val>
                                            <p:strVal val="#ppt_w"/>
                                          </p:val>
                                        </p:tav>
                                      </p:tavLst>
                                    </p:anim>
                                    <p:anim calcmode="lin" valueType="num">
                                      <p:cBhvr>
                                        <p:cTn id="245" dur="1230" fill="hold"/>
                                        <p:tgtEl>
                                          <p:spTgt spid="46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2" grpId="1" animBg="1" advAuto="0"/>
      <p:bldP spid="4583" grpId="2" animBg="1" advAuto="0"/>
      <p:bldP spid="4584" grpId="3" animBg="1" advAuto="0"/>
      <p:bldP spid="4585" grpId="4" animBg="1" advAuto="0"/>
      <p:bldP spid="4586" grpId="6" animBg="1" advAuto="0"/>
      <p:bldP spid="4587" grpId="7" animBg="1" advAuto="0"/>
      <p:bldP spid="4588" grpId="9" animBg="1" advAuto="0"/>
      <p:bldP spid="4589" grpId="10" animBg="1" advAuto="0"/>
      <p:bldP spid="4590" grpId="11" animBg="1" advAuto="0"/>
      <p:bldP spid="4591" grpId="13" animBg="1" advAuto="0"/>
      <p:bldP spid="4592" grpId="14" animBg="1" advAuto="0"/>
      <p:bldP spid="4593" grpId="15" animBg="1" advAuto="0"/>
      <p:bldP spid="4594" grpId="16" animBg="1" advAuto="0"/>
      <p:bldP spid="4595" grpId="17" animBg="1" advAuto="0"/>
      <p:bldP spid="4596" grpId="18" animBg="1" advAuto="0"/>
      <p:bldP spid="4597" grpId="19" animBg="1" advAuto="0"/>
      <p:bldP spid="4598" grpId="20" animBg="1" advAuto="0"/>
      <p:bldP spid="4599" grpId="21" animBg="1" advAuto="0"/>
      <p:bldP spid="4600" grpId="22" animBg="1" advAuto="0"/>
      <p:bldP spid="4601" grpId="23" animBg="1" advAuto="0"/>
      <p:bldP spid="4602" grpId="24" animBg="1" advAuto="0"/>
      <p:bldP spid="4603" grpId="25" animBg="1" advAuto="0"/>
      <p:bldP spid="4604" grpId="26" animBg="1" advAuto="0"/>
      <p:bldP spid="4605" grpId="27" animBg="1" advAuto="0"/>
      <p:bldP spid="4606" grpId="28" animBg="1" advAuto="0"/>
      <p:bldP spid="4607" grpId="29" animBg="1" advAuto="0"/>
      <p:bldP spid="4608" grpId="30" animBg="1" advAuto="0"/>
      <p:bldP spid="4609" grpId="34" animBg="1" advAuto="0"/>
      <p:bldP spid="4610" grpId="35" animBg="1" advAuto="0"/>
      <p:bldP spid="4611" grpId="36" animBg="1" advAuto="0"/>
      <p:bldP spid="4612" grpId="37" animBg="1" advAuto="0"/>
      <p:bldP spid="4613" grpId="38" animBg="1" advAuto="0"/>
      <p:bldP spid="4614" grpId="39" animBg="1" advAuto="0"/>
      <p:bldP spid="4615" grpId="40" animBg="1" advAuto="0"/>
      <p:bldP spid="4616" grpId="41" animBg="1" advAuto="0"/>
      <p:bldP spid="4619" grpId="31" animBg="1" advAuto="0"/>
      <p:bldP spid="4620" grpId="32" animBg="1" advAuto="0"/>
      <p:bldP spid="4621" grpId="33" animBg="1" advAuto="0"/>
      <p:bldP spid="4622" grpId="12" animBg="1" advAuto="0"/>
      <p:bldP spid="4623" grpId="8" animBg="1" advAuto="0"/>
      <p:bldP spid="4628" grpId="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6" name="Rectangle 2"/>
          <p:cNvSpPr txBox="1">
            <a:spLocks noGrp="1"/>
          </p:cNvSpPr>
          <p:nvPr>
            <p:ph type="title"/>
          </p:nvPr>
        </p:nvSpPr>
        <p:spPr>
          <a:xfrm>
            <a:off x="838200" y="0"/>
            <a:ext cx="7391400" cy="685800"/>
          </a:xfrm>
          <a:prstGeom prst="rect">
            <a:avLst/>
          </a:prstGeom>
          <a:gradFill>
            <a:gsLst>
              <a:gs pos="0">
                <a:srgbClr val="006600"/>
              </a:gs>
              <a:gs pos="100000">
                <a:srgbClr val="002F00"/>
              </a:gs>
            </a:gsLst>
            <a:path path="circle">
              <a:fillToRect l="37721" t="-19636" r="62278" b="119636"/>
            </a:path>
          </a:gradFill>
          <a:effectLst>
            <a:outerShdw blurRad="63500" dist="35921" dir="2700000" rotWithShape="0">
              <a:srgbClr val="000000">
                <a:alpha val="74998"/>
              </a:srgbClr>
            </a:outerShdw>
          </a:effectLst>
        </p:spPr>
        <p:txBody>
          <a:bodyPr/>
          <a:lstStyle>
            <a:lvl1pPr>
              <a:defRPr sz="3200" b="1">
                <a:solidFill>
                  <a:srgbClr val="FFFFFF"/>
                </a:solidFill>
                <a:latin typeface="+mn-lt"/>
                <a:ea typeface="+mn-ea"/>
                <a:cs typeface="+mn-cs"/>
                <a:sym typeface="Arial"/>
              </a:defRPr>
            </a:lvl1pPr>
          </a:lstStyle>
          <a:p>
            <a:r>
              <a:t>पुरानो करारको समायोजन</a:t>
            </a:r>
          </a:p>
        </p:txBody>
      </p:sp>
      <p:sp>
        <p:nvSpPr>
          <p:cNvPr id="4647" name="Text Box 5"/>
          <p:cNvSpPr txBox="1"/>
          <p:nvPr/>
        </p:nvSpPr>
        <p:spPr>
          <a:xfrm>
            <a:off x="8467725" y="39688"/>
            <a:ext cx="421132" cy="5054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00"/>
                </a:solidFill>
              </a:defRPr>
            </a:lvl1pPr>
          </a:lstStyle>
          <a:p>
            <a:r>
              <a:t>४३</a:t>
            </a:r>
          </a:p>
        </p:txBody>
      </p:sp>
      <p:sp>
        <p:nvSpPr>
          <p:cNvPr id="4648" name="Rectangle 38"/>
          <p:cNvSpPr/>
          <p:nvPr/>
        </p:nvSpPr>
        <p:spPr>
          <a:xfrm>
            <a:off x="685800" y="685800"/>
            <a:ext cx="8458200" cy="1371600"/>
          </a:xfrm>
          <a:prstGeom prst="rect">
            <a:avLst/>
          </a:prstGeom>
          <a:ln w="12700">
            <a:solidFill>
              <a:srgbClr val="000000"/>
            </a:solidFill>
          </a:ln>
        </p:spPr>
        <p:txBody>
          <a:bodyPr lIns="45719" rIns="45719"/>
          <a:lstStyle/>
          <a:p>
            <a:pPr>
              <a:defRPr>
                <a:solidFill>
                  <a:srgbClr val="000000"/>
                </a:solidFill>
              </a:defRPr>
            </a:pPr>
            <a:endParaRPr/>
          </a:p>
        </p:txBody>
      </p:sp>
      <p:sp>
        <p:nvSpPr>
          <p:cNvPr id="4649" name="Rectangle 40"/>
          <p:cNvSpPr/>
          <p:nvPr/>
        </p:nvSpPr>
        <p:spPr>
          <a:xfrm>
            <a:off x="685800" y="2133600"/>
            <a:ext cx="8458200" cy="914400"/>
          </a:xfrm>
          <a:prstGeom prst="rect">
            <a:avLst/>
          </a:prstGeom>
          <a:ln w="12700">
            <a:solidFill>
              <a:srgbClr val="000000"/>
            </a:solidFill>
          </a:ln>
        </p:spPr>
        <p:txBody>
          <a:bodyPr lIns="45719" rIns="45719"/>
          <a:lstStyle/>
          <a:p>
            <a:pPr>
              <a:defRPr>
                <a:solidFill>
                  <a:srgbClr val="000000"/>
                </a:solidFill>
              </a:defRPr>
            </a:pPr>
            <a:endParaRPr/>
          </a:p>
        </p:txBody>
      </p:sp>
      <p:sp>
        <p:nvSpPr>
          <p:cNvPr id="4650" name="Rectangle 41"/>
          <p:cNvSpPr/>
          <p:nvPr/>
        </p:nvSpPr>
        <p:spPr>
          <a:xfrm>
            <a:off x="685800" y="3124200"/>
            <a:ext cx="8458200" cy="3733800"/>
          </a:xfrm>
          <a:prstGeom prst="rect">
            <a:avLst/>
          </a:prstGeom>
          <a:ln w="12700">
            <a:solidFill>
              <a:srgbClr val="000000"/>
            </a:solidFill>
          </a:ln>
        </p:spPr>
        <p:txBody>
          <a:bodyPr lIns="45719" rIns="45719"/>
          <a:lstStyle/>
          <a:p>
            <a:pPr>
              <a:defRPr>
                <a:solidFill>
                  <a:srgbClr val="000000"/>
                </a:solidFill>
              </a:defRPr>
            </a:pPr>
            <a:endParaRPr/>
          </a:p>
        </p:txBody>
      </p:sp>
      <p:graphicFrame>
        <p:nvGraphicFramePr>
          <p:cNvPr id="4651" name="Table 42"/>
          <p:cNvGraphicFramePr/>
          <p:nvPr/>
        </p:nvGraphicFramePr>
        <p:xfrm>
          <a:off x="838200" y="1295400"/>
          <a:ext cx="6096000" cy="685800"/>
        </p:xfrm>
        <a:graphic>
          <a:graphicData uri="http://schemas.openxmlformats.org/drawingml/2006/table">
            <a:tbl>
              <a:tblPr>
                <a:tableStyleId>{4C3C2611-4C71-4FC5-86AE-919BDF0F9419}</a:tableStyleId>
              </a:tblPr>
              <a:tblGrid>
                <a:gridCol w="609600"/>
                <a:gridCol w="717395"/>
                <a:gridCol w="578005"/>
                <a:gridCol w="685800"/>
                <a:gridCol w="609600"/>
                <a:gridCol w="762000"/>
                <a:gridCol w="762000"/>
                <a:gridCol w="685800"/>
                <a:gridCol w="685800"/>
              </a:tblGrid>
              <a:tr h="685800">
                <a:tc>
                  <a:txBody>
                    <a:bodyPr/>
                    <a:lstStyle/>
                    <a:p>
                      <a:pPr algn="ctr" defTabSz="457200">
                        <a:defRPr sz="1800">
                          <a:solidFill>
                            <a:srgbClr val="000000"/>
                          </a:solidFill>
                        </a:defRPr>
                      </a:pPr>
                      <a:r>
                        <a:rPr sz="1000" b="1" spc="-150">
                          <a:solidFill>
                            <a:srgbClr val="FFFFFF"/>
                          </a:solidFill>
                        </a:rPr>
                        <a:t>उत्पत्ती</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प्रस्थान 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गन्ती</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यहोशु</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न्याकर्ता</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१ शमुएल</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spc="-150">
                          <a:solidFill>
                            <a:srgbClr val="FFFFFF"/>
                          </a:solidFill>
                        </a:rPr>
                        <a:t>२ शमुएल</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a:solidFill>
                            <a:srgbClr val="FFFFFF"/>
                          </a:solidFill>
                        </a:rPr>
                        <a:t>१ रजा</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000" b="1"/>
                      </a:pPr>
                      <a:r>
                        <a:t>२ राजा</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52" name="Table 43"/>
          <p:cNvGraphicFramePr/>
          <p:nvPr/>
        </p:nvGraphicFramePr>
        <p:xfrm>
          <a:off x="7467600" y="1295400"/>
          <a:ext cx="1380066" cy="685800"/>
        </p:xfrm>
        <a:graphic>
          <a:graphicData uri="http://schemas.openxmlformats.org/drawingml/2006/table">
            <a:tbl>
              <a:tblPr>
                <a:tableStyleId>{4C3C2611-4C71-4FC5-86AE-919BDF0F9419}</a:tableStyleId>
              </a:tblPr>
              <a:tblGrid>
                <a:gridCol w="685800"/>
                <a:gridCol w="694266"/>
              </a:tblGrid>
              <a:tr h="685800">
                <a:tc>
                  <a:txBody>
                    <a:bodyPr/>
                    <a:lstStyle/>
                    <a:p>
                      <a:pPr algn="ctr" defTabSz="457200">
                        <a:defRPr sz="1800">
                          <a:solidFill>
                            <a:srgbClr val="000000"/>
                          </a:solidFill>
                        </a:defRPr>
                      </a:pPr>
                      <a:r>
                        <a:rPr sz="1000" b="1">
                          <a:solidFill>
                            <a:srgbClr val="FFFFFF"/>
                          </a:solidFill>
                        </a:rPr>
                        <a:t>एज्रा</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c>
                  <a:txBody>
                    <a:bodyPr/>
                    <a:lstStyle/>
                    <a:p>
                      <a:pPr algn="ctr" defTabSz="457200">
                        <a:defRPr sz="1800">
                          <a:solidFill>
                            <a:srgbClr val="000000"/>
                          </a:solidFill>
                        </a:defRPr>
                      </a:pPr>
                      <a:r>
                        <a:rPr sz="1000" b="1">
                          <a:solidFill>
                            <a:srgbClr val="FFFFFF"/>
                          </a:solidFill>
                        </a:rPr>
                        <a:t>नहेम्याह</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sp>
        <p:nvSpPr>
          <p:cNvPr id="4653" name="Straight Connector 45"/>
          <p:cNvSpPr/>
          <p:nvPr/>
        </p:nvSpPr>
        <p:spPr>
          <a:xfrm>
            <a:off x="6934199" y="1752600"/>
            <a:ext cx="533401" cy="1588"/>
          </a:xfrm>
          <a:prstGeom prst="line">
            <a:avLst/>
          </a:prstGeom>
          <a:solidFill>
            <a:srgbClr val="00CC99"/>
          </a:solidFill>
          <a:ln w="28575">
            <a:solidFill>
              <a:srgbClr val="000000"/>
            </a:solidFill>
            <a:prstDash val="dash"/>
          </a:ln>
        </p:spPr>
        <p:txBody>
          <a:bodyPr lIns="45719" rIns="45719"/>
          <a:lstStyle/>
          <a:p>
            <a:pPr>
              <a:defRPr>
                <a:solidFill>
                  <a:srgbClr val="FFFFFF"/>
                </a:solidFill>
              </a:defRPr>
            </a:pPr>
            <a:endParaRPr/>
          </a:p>
        </p:txBody>
      </p:sp>
      <p:sp>
        <p:nvSpPr>
          <p:cNvPr id="4654" name="TextBox 49"/>
          <p:cNvSpPr txBox="1"/>
          <p:nvPr/>
        </p:nvSpPr>
        <p:spPr>
          <a:xfrm>
            <a:off x="762000" y="1524000"/>
            <a:ext cx="6858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१</a:t>
            </a:r>
          </a:p>
        </p:txBody>
      </p:sp>
      <p:sp>
        <p:nvSpPr>
          <p:cNvPr id="4655" name="TextBox 50"/>
          <p:cNvSpPr txBox="1"/>
          <p:nvPr/>
        </p:nvSpPr>
        <p:spPr>
          <a:xfrm>
            <a:off x="1524000" y="1524000"/>
            <a:ext cx="5334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२</a:t>
            </a:r>
          </a:p>
        </p:txBody>
      </p:sp>
      <p:sp>
        <p:nvSpPr>
          <p:cNvPr id="4656" name="TextBox 51"/>
          <p:cNvSpPr txBox="1"/>
          <p:nvPr/>
        </p:nvSpPr>
        <p:spPr>
          <a:xfrm>
            <a:off x="2133600" y="1524000"/>
            <a:ext cx="5334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३</a:t>
            </a:r>
          </a:p>
        </p:txBody>
      </p:sp>
      <p:sp>
        <p:nvSpPr>
          <p:cNvPr id="4657" name="TextBox 52"/>
          <p:cNvSpPr txBox="1"/>
          <p:nvPr/>
        </p:nvSpPr>
        <p:spPr>
          <a:xfrm>
            <a:off x="2819400" y="1524000"/>
            <a:ext cx="4572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४</a:t>
            </a:r>
          </a:p>
        </p:txBody>
      </p:sp>
      <p:sp>
        <p:nvSpPr>
          <p:cNvPr id="4658" name="TextBox 53"/>
          <p:cNvSpPr txBox="1"/>
          <p:nvPr/>
        </p:nvSpPr>
        <p:spPr>
          <a:xfrm>
            <a:off x="3429000" y="1524000"/>
            <a:ext cx="6858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५</a:t>
            </a:r>
          </a:p>
        </p:txBody>
      </p:sp>
      <p:sp>
        <p:nvSpPr>
          <p:cNvPr id="4659" name="TextBox 54"/>
          <p:cNvSpPr txBox="1"/>
          <p:nvPr/>
        </p:nvSpPr>
        <p:spPr>
          <a:xfrm>
            <a:off x="4191000" y="1524000"/>
            <a:ext cx="5334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६</a:t>
            </a:r>
          </a:p>
        </p:txBody>
      </p:sp>
      <p:sp>
        <p:nvSpPr>
          <p:cNvPr id="4660" name="TextBox 55"/>
          <p:cNvSpPr txBox="1"/>
          <p:nvPr/>
        </p:nvSpPr>
        <p:spPr>
          <a:xfrm>
            <a:off x="4800600" y="1524000"/>
            <a:ext cx="6858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७</a:t>
            </a:r>
          </a:p>
        </p:txBody>
      </p:sp>
      <p:sp>
        <p:nvSpPr>
          <p:cNvPr id="4661" name="TextBox 56"/>
          <p:cNvSpPr txBox="1"/>
          <p:nvPr/>
        </p:nvSpPr>
        <p:spPr>
          <a:xfrm>
            <a:off x="5638800" y="1524000"/>
            <a:ext cx="6096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८</a:t>
            </a:r>
          </a:p>
        </p:txBody>
      </p:sp>
      <p:sp>
        <p:nvSpPr>
          <p:cNvPr id="4662" name="TextBox 57"/>
          <p:cNvSpPr txBox="1"/>
          <p:nvPr/>
        </p:nvSpPr>
        <p:spPr>
          <a:xfrm>
            <a:off x="6248400" y="1524000"/>
            <a:ext cx="6096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९</a:t>
            </a:r>
          </a:p>
        </p:txBody>
      </p:sp>
      <p:sp>
        <p:nvSpPr>
          <p:cNvPr id="4663" name="TextBox 58"/>
          <p:cNvSpPr txBox="1"/>
          <p:nvPr/>
        </p:nvSpPr>
        <p:spPr>
          <a:xfrm>
            <a:off x="7467600" y="1447800"/>
            <a:ext cx="609600" cy="5892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१०</a:t>
            </a:r>
          </a:p>
        </p:txBody>
      </p:sp>
      <p:sp>
        <p:nvSpPr>
          <p:cNvPr id="4664" name="TextBox 59"/>
          <p:cNvSpPr txBox="1"/>
          <p:nvPr/>
        </p:nvSpPr>
        <p:spPr>
          <a:xfrm>
            <a:off x="8229600" y="1457979"/>
            <a:ext cx="609600" cy="58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FFFFFF"/>
                </a:solidFill>
              </a:defRPr>
            </a:lvl1pPr>
          </a:lstStyle>
          <a:p>
            <a:r>
              <a:t>११</a:t>
            </a:r>
          </a:p>
        </p:txBody>
      </p:sp>
      <p:graphicFrame>
        <p:nvGraphicFramePr>
          <p:cNvPr id="4665" name="Table 60"/>
          <p:cNvGraphicFramePr/>
          <p:nvPr/>
        </p:nvGraphicFramePr>
        <p:xfrm>
          <a:off x="827583" y="2286000"/>
          <a:ext cx="777280" cy="228600"/>
        </p:xfrm>
        <a:graphic>
          <a:graphicData uri="http://schemas.openxmlformats.org/drawingml/2006/table">
            <a:tbl>
              <a:tblPr>
                <a:tableStyleId>{4C3C2611-4C71-4FC5-86AE-919BDF0F9419}</a:tableStyleId>
              </a:tblPr>
              <a:tblGrid>
                <a:gridCol w="777280"/>
              </a:tblGrid>
              <a:tr h="228600">
                <a:tc>
                  <a:txBody>
                    <a:bodyPr/>
                    <a:lstStyle/>
                    <a:p>
                      <a:pPr algn="ctr" defTabSz="457200">
                        <a:defRPr sz="1800">
                          <a:solidFill>
                            <a:srgbClr val="000000"/>
                          </a:solidFill>
                        </a:defRPr>
                      </a:pPr>
                      <a:r>
                        <a:rPr sz="1000" b="1">
                          <a:solidFill>
                            <a:srgbClr val="FFFFFF"/>
                          </a:solidFill>
                        </a:rPr>
                        <a:t>अय्युब</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90"/>
                    </a:solidFill>
                  </a:tcPr>
                </a:tc>
              </a:tr>
            </a:tbl>
          </a:graphicData>
        </a:graphic>
      </p:graphicFrame>
      <p:graphicFrame>
        <p:nvGraphicFramePr>
          <p:cNvPr id="4666" name="Table 61"/>
          <p:cNvGraphicFramePr/>
          <p:nvPr/>
        </p:nvGraphicFramePr>
        <p:xfrm>
          <a:off x="1763688" y="908720"/>
          <a:ext cx="674712" cy="243840"/>
        </p:xfrm>
        <a:graphic>
          <a:graphicData uri="http://schemas.openxmlformats.org/drawingml/2006/table">
            <a:tbl>
              <a:tblPr>
                <a:tableStyleId>{4C3C2611-4C71-4FC5-86AE-919BDF0F9419}</a:tableStyleId>
              </a:tblPr>
              <a:tblGrid>
                <a:gridCol w="674712"/>
              </a:tblGrid>
              <a:tr h="243840">
                <a:tc>
                  <a:txBody>
                    <a:bodyPr/>
                    <a:lstStyle/>
                    <a:p>
                      <a:pPr algn="ctr" defTabSz="457200">
                        <a:defRPr sz="1800">
                          <a:solidFill>
                            <a:srgbClr val="000000"/>
                          </a:solidFill>
                        </a:defRPr>
                      </a:pPr>
                      <a:r>
                        <a:rPr sz="1000" b="1">
                          <a:solidFill>
                            <a:srgbClr val="FFFFFF"/>
                          </a:solidFill>
                        </a:rPr>
                        <a:t>लेवी</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67" name="Table 62"/>
          <p:cNvGraphicFramePr/>
          <p:nvPr/>
        </p:nvGraphicFramePr>
        <p:xfrm>
          <a:off x="2483767" y="908720"/>
          <a:ext cx="936104" cy="228600"/>
        </p:xfrm>
        <a:graphic>
          <a:graphicData uri="http://schemas.openxmlformats.org/drawingml/2006/table">
            <a:tbl>
              <a:tblPr>
                <a:tableStyleId>{4C3C2611-4C71-4FC5-86AE-919BDF0F9419}</a:tableStyleId>
              </a:tblPr>
              <a:tblGrid>
                <a:gridCol w="936104"/>
              </a:tblGrid>
              <a:tr h="228600">
                <a:tc>
                  <a:txBody>
                    <a:bodyPr/>
                    <a:lstStyle/>
                    <a:p>
                      <a:pPr algn="ctr" defTabSz="457200">
                        <a:defRPr sz="1800">
                          <a:solidFill>
                            <a:srgbClr val="000000"/>
                          </a:solidFill>
                        </a:defRPr>
                      </a:pPr>
                      <a:r>
                        <a:rPr sz="1000" b="1">
                          <a:solidFill>
                            <a:srgbClr val="FFFFFF"/>
                          </a:solidFill>
                        </a:rPr>
                        <a:t>व्यवस्था</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68" name="Table 63"/>
          <p:cNvGraphicFramePr/>
          <p:nvPr/>
        </p:nvGraphicFramePr>
        <p:xfrm>
          <a:off x="3505200" y="908720"/>
          <a:ext cx="609600" cy="228600"/>
        </p:xfrm>
        <a:graphic>
          <a:graphicData uri="http://schemas.openxmlformats.org/drawingml/2006/table">
            <a:tbl>
              <a:tblPr>
                <a:tableStyleId>{4C3C2611-4C71-4FC5-86AE-919BDF0F9419}</a:tableStyleId>
              </a:tblPr>
              <a:tblGrid>
                <a:gridCol w="609600"/>
              </a:tblGrid>
              <a:tr h="228600">
                <a:tc>
                  <a:txBody>
                    <a:bodyPr/>
                    <a:lstStyle/>
                    <a:p>
                      <a:pPr algn="ctr" defTabSz="457200">
                        <a:defRPr sz="1800">
                          <a:solidFill>
                            <a:srgbClr val="000000"/>
                          </a:solidFill>
                        </a:defRPr>
                      </a:pPr>
                      <a:r>
                        <a:rPr sz="1000" b="1">
                          <a:solidFill>
                            <a:srgbClr val="FFFFFF"/>
                          </a:solidFill>
                        </a:rPr>
                        <a:t>रूथ</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69" name="Table 64"/>
          <p:cNvGraphicFramePr/>
          <p:nvPr/>
        </p:nvGraphicFramePr>
        <p:xfrm>
          <a:off x="4788024" y="914400"/>
          <a:ext cx="864096" cy="228600"/>
        </p:xfrm>
        <a:graphic>
          <a:graphicData uri="http://schemas.openxmlformats.org/drawingml/2006/table">
            <a:tbl>
              <a:tblPr>
                <a:tableStyleId>{4C3C2611-4C71-4FC5-86AE-919BDF0F9419}</a:tableStyleId>
              </a:tblPr>
              <a:tblGrid>
                <a:gridCol w="864096"/>
              </a:tblGrid>
              <a:tr h="228600">
                <a:tc>
                  <a:txBody>
                    <a:bodyPr/>
                    <a:lstStyle/>
                    <a:p>
                      <a:pPr algn="ctr" defTabSz="457200">
                        <a:defRPr sz="1800">
                          <a:solidFill>
                            <a:srgbClr val="000000"/>
                          </a:solidFill>
                        </a:defRPr>
                      </a:pPr>
                      <a:r>
                        <a:rPr sz="1000" b="1">
                          <a:solidFill>
                            <a:srgbClr val="FFFFFF"/>
                          </a:solidFill>
                        </a:rPr>
                        <a:t>१ इतिहास</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70" name="Table 65"/>
          <p:cNvGraphicFramePr/>
          <p:nvPr/>
        </p:nvGraphicFramePr>
        <p:xfrm>
          <a:off x="5652120" y="914400"/>
          <a:ext cx="1282080" cy="155788"/>
        </p:xfrm>
        <a:graphic>
          <a:graphicData uri="http://schemas.openxmlformats.org/drawingml/2006/table">
            <a:tbl>
              <a:tblPr>
                <a:tableStyleId>{4C3C2611-4C71-4FC5-86AE-919BDF0F9419}</a:tableStyleId>
              </a:tblPr>
              <a:tblGrid>
                <a:gridCol w="1282080"/>
              </a:tblGrid>
              <a:tr h="155788">
                <a:tc>
                  <a:txBody>
                    <a:bodyPr/>
                    <a:lstStyle/>
                    <a:p>
                      <a:pPr algn="ctr" defTabSz="457200">
                        <a:defRPr sz="1800">
                          <a:solidFill>
                            <a:srgbClr val="000000"/>
                          </a:solidFill>
                        </a:defRPr>
                      </a:pPr>
                      <a:r>
                        <a:rPr sz="1000" b="1">
                          <a:solidFill>
                            <a:srgbClr val="FFFFFF"/>
                          </a:solidFill>
                        </a:rPr>
                        <a:t>२ इतिहास</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graphicFrame>
        <p:nvGraphicFramePr>
          <p:cNvPr id="4671" name="Table 66"/>
          <p:cNvGraphicFramePr/>
          <p:nvPr/>
        </p:nvGraphicFramePr>
        <p:xfrm>
          <a:off x="7543800" y="914400"/>
          <a:ext cx="685800" cy="228600"/>
        </p:xfrm>
        <a:graphic>
          <a:graphicData uri="http://schemas.openxmlformats.org/drawingml/2006/table">
            <a:tbl>
              <a:tblPr>
                <a:tableStyleId>{4C3C2611-4C71-4FC5-86AE-919BDF0F9419}</a:tableStyleId>
              </a:tblPr>
              <a:tblGrid>
                <a:gridCol w="685800"/>
              </a:tblGrid>
              <a:tr h="228600">
                <a:tc>
                  <a:txBody>
                    <a:bodyPr/>
                    <a:lstStyle/>
                    <a:p>
                      <a:pPr algn="ctr" defTabSz="457200">
                        <a:defRPr sz="1800">
                          <a:solidFill>
                            <a:srgbClr val="000000"/>
                          </a:solidFill>
                        </a:defRPr>
                      </a:pPr>
                      <a:r>
                        <a:rPr sz="1000" b="1">
                          <a:solidFill>
                            <a:srgbClr val="FFFFFF"/>
                          </a:solidFill>
                        </a:rPr>
                        <a:t>एस्थर</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0000"/>
                    </a:solidFill>
                  </a:tcPr>
                </a:tc>
              </a:tr>
            </a:tbl>
          </a:graphicData>
        </a:graphic>
      </p:graphicFrame>
      <p:sp>
        <p:nvSpPr>
          <p:cNvPr id="4672" name="Straight Connector 68"/>
          <p:cNvSpPr/>
          <p:nvPr/>
        </p:nvSpPr>
        <p:spPr>
          <a:xfrm flipH="1">
            <a:off x="2194148" y="1143794"/>
            <a:ext cx="1589" cy="152401"/>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3" name="Straight Connector 70"/>
          <p:cNvSpPr/>
          <p:nvPr/>
        </p:nvSpPr>
        <p:spPr>
          <a:xfrm flipH="1">
            <a:off x="2743199" y="1142999"/>
            <a:ext cx="796" cy="304802"/>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4" name="Straight Connector 71"/>
          <p:cNvSpPr/>
          <p:nvPr/>
        </p:nvSpPr>
        <p:spPr>
          <a:xfrm flipH="1">
            <a:off x="3733799" y="1142999"/>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5" name="Straight Connector 72"/>
          <p:cNvSpPr/>
          <p:nvPr/>
        </p:nvSpPr>
        <p:spPr>
          <a:xfrm flipH="1">
            <a:off x="4800599" y="1193004"/>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6" name="Straight Connector 73"/>
          <p:cNvSpPr/>
          <p:nvPr/>
        </p:nvSpPr>
        <p:spPr>
          <a:xfrm flipH="1">
            <a:off x="5562599" y="1209939"/>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7" name="Straight Connector 74"/>
          <p:cNvSpPr/>
          <p:nvPr/>
        </p:nvSpPr>
        <p:spPr>
          <a:xfrm flipH="1">
            <a:off x="6933406" y="1210732"/>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8" name="Straight Connector 75"/>
          <p:cNvSpPr/>
          <p:nvPr/>
        </p:nvSpPr>
        <p:spPr>
          <a:xfrm flipH="1">
            <a:off x="5561805" y="1210732"/>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79" name="Straight Connector 76"/>
          <p:cNvSpPr/>
          <p:nvPr/>
        </p:nvSpPr>
        <p:spPr>
          <a:xfrm flipH="1">
            <a:off x="8000206" y="1142999"/>
            <a:ext cx="795" cy="15319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graphicFrame>
        <p:nvGraphicFramePr>
          <p:cNvPr id="4680" name="Table 77"/>
          <p:cNvGraphicFramePr/>
          <p:nvPr/>
        </p:nvGraphicFramePr>
        <p:xfrm>
          <a:off x="4788024" y="2276872"/>
          <a:ext cx="720080" cy="228600"/>
        </p:xfrm>
        <a:graphic>
          <a:graphicData uri="http://schemas.openxmlformats.org/drawingml/2006/table">
            <a:tbl>
              <a:tblPr>
                <a:tableStyleId>{4C3C2611-4C71-4FC5-86AE-919BDF0F9419}</a:tableStyleId>
              </a:tblPr>
              <a:tblGrid>
                <a:gridCol w="720080"/>
              </a:tblGrid>
              <a:tr h="228600">
                <a:tc>
                  <a:txBody>
                    <a:bodyPr/>
                    <a:lstStyle/>
                    <a:p>
                      <a:pPr algn="ctr" defTabSz="457200">
                        <a:defRPr sz="1800">
                          <a:solidFill>
                            <a:srgbClr val="000000"/>
                          </a:solidFill>
                        </a:defRPr>
                      </a:pPr>
                      <a:r>
                        <a:rPr sz="1000" b="1">
                          <a:solidFill>
                            <a:srgbClr val="FFFFFF"/>
                          </a:solidFill>
                        </a:rPr>
                        <a:t>भजनसंग्रह</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90"/>
                    </a:solidFill>
                  </a:tcPr>
                </a:tc>
              </a:tr>
            </a:tbl>
          </a:graphicData>
        </a:graphic>
      </p:graphicFrame>
      <p:graphicFrame>
        <p:nvGraphicFramePr>
          <p:cNvPr id="4681" name="Table 78"/>
          <p:cNvGraphicFramePr/>
          <p:nvPr/>
        </p:nvGraphicFramePr>
        <p:xfrm>
          <a:off x="5562600" y="2276872"/>
          <a:ext cx="953616" cy="243839"/>
        </p:xfrm>
        <a:graphic>
          <a:graphicData uri="http://schemas.openxmlformats.org/drawingml/2006/table">
            <a:tbl>
              <a:tblPr>
                <a:tableStyleId>{4C3C2611-4C71-4FC5-86AE-919BDF0F9419}</a:tableStyleId>
              </a:tblPr>
              <a:tblGrid>
                <a:gridCol w="953616"/>
              </a:tblGrid>
              <a:tr h="228600">
                <a:tc>
                  <a:txBody>
                    <a:bodyPr/>
                    <a:lstStyle/>
                    <a:p>
                      <a:pPr algn="ctr" defTabSz="457200">
                        <a:defRPr sz="1800">
                          <a:solidFill>
                            <a:srgbClr val="000000"/>
                          </a:solidFill>
                        </a:defRPr>
                      </a:pPr>
                      <a:r>
                        <a:rPr sz="1000" b="1">
                          <a:solidFill>
                            <a:srgbClr val="FFFFFF"/>
                          </a:solidFill>
                        </a:rPr>
                        <a:t>हितोपदेश</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90"/>
                    </a:solidFill>
                  </a:tcPr>
                </a:tc>
              </a:tr>
            </a:tbl>
          </a:graphicData>
        </a:graphic>
      </p:graphicFrame>
      <p:graphicFrame>
        <p:nvGraphicFramePr>
          <p:cNvPr id="4682" name="Table 79"/>
          <p:cNvGraphicFramePr/>
          <p:nvPr/>
        </p:nvGraphicFramePr>
        <p:xfrm>
          <a:off x="5562600" y="2520712"/>
          <a:ext cx="953616" cy="243839"/>
        </p:xfrm>
        <a:graphic>
          <a:graphicData uri="http://schemas.openxmlformats.org/drawingml/2006/table">
            <a:tbl>
              <a:tblPr>
                <a:tableStyleId>{4C3C2611-4C71-4FC5-86AE-919BDF0F9419}</a:tableStyleId>
              </a:tblPr>
              <a:tblGrid>
                <a:gridCol w="953616"/>
              </a:tblGrid>
              <a:tr h="228600">
                <a:tc>
                  <a:txBody>
                    <a:bodyPr/>
                    <a:lstStyle/>
                    <a:p>
                      <a:pPr algn="ctr" defTabSz="457200">
                        <a:defRPr sz="1800">
                          <a:solidFill>
                            <a:srgbClr val="000000"/>
                          </a:solidFill>
                        </a:defRPr>
                      </a:pPr>
                      <a:r>
                        <a:rPr sz="1000" b="1">
                          <a:solidFill>
                            <a:srgbClr val="FFFFFF"/>
                          </a:solidFill>
                        </a:rPr>
                        <a:t>उपदेशक</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90"/>
                    </a:solidFill>
                  </a:tcPr>
                </a:tc>
              </a:tr>
            </a:tbl>
          </a:graphicData>
        </a:graphic>
      </p:graphicFrame>
      <p:graphicFrame>
        <p:nvGraphicFramePr>
          <p:cNvPr id="4683" name="Table 80"/>
          <p:cNvGraphicFramePr/>
          <p:nvPr/>
        </p:nvGraphicFramePr>
        <p:xfrm>
          <a:off x="5562600" y="2764551"/>
          <a:ext cx="953616" cy="304799"/>
        </p:xfrm>
        <a:graphic>
          <a:graphicData uri="http://schemas.openxmlformats.org/drawingml/2006/table">
            <a:tbl>
              <a:tblPr>
                <a:tableStyleId>{4C3C2611-4C71-4FC5-86AE-919BDF0F9419}</a:tableStyleId>
              </a:tblPr>
              <a:tblGrid>
                <a:gridCol w="953616"/>
              </a:tblGrid>
              <a:tr h="228600">
                <a:tc>
                  <a:txBody>
                    <a:bodyPr/>
                    <a:lstStyle/>
                    <a:p>
                      <a:pPr algn="ctr" defTabSz="457200">
                        <a:defRPr sz="1800">
                          <a:solidFill>
                            <a:srgbClr val="000000"/>
                          </a:solidFill>
                        </a:defRPr>
                      </a:pPr>
                      <a:r>
                        <a:rPr sz="1000" b="1">
                          <a:solidFill>
                            <a:srgbClr val="FFFFFF"/>
                          </a:solidFill>
                        </a:rPr>
                        <a:t>सलोमोनका श्रेष्ठ गीतहरू</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90"/>
                    </a:solidFill>
                  </a:tcPr>
                </a:tc>
              </a:tr>
            </a:tbl>
          </a:graphicData>
        </a:graphic>
      </p:graphicFrame>
      <p:sp>
        <p:nvSpPr>
          <p:cNvPr id="4684" name="Straight Connector 83"/>
          <p:cNvSpPr/>
          <p:nvPr/>
        </p:nvSpPr>
        <p:spPr>
          <a:xfrm flipH="1">
            <a:off x="5148063" y="2057399"/>
            <a:ext cx="795" cy="228602"/>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85" name="Straight Connector 85"/>
          <p:cNvSpPr/>
          <p:nvPr/>
        </p:nvSpPr>
        <p:spPr>
          <a:xfrm flipH="1">
            <a:off x="5967003" y="2057399"/>
            <a:ext cx="795" cy="228602"/>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graphicFrame>
        <p:nvGraphicFramePr>
          <p:cNvPr id="4686" name="Table 86"/>
          <p:cNvGraphicFramePr/>
          <p:nvPr/>
        </p:nvGraphicFramePr>
        <p:xfrm>
          <a:off x="5796136" y="3296920"/>
          <a:ext cx="1053438" cy="457199"/>
        </p:xfrm>
        <a:graphic>
          <a:graphicData uri="http://schemas.openxmlformats.org/drawingml/2006/table">
            <a:tbl>
              <a:tblPr>
                <a:tableStyleId>{4C3C2611-4C71-4FC5-86AE-919BDF0F9419}</a:tableStyleId>
              </a:tblPr>
              <a:tblGrid>
                <a:gridCol w="1053438"/>
              </a:tblGrid>
              <a:tr h="182880">
                <a:tc>
                  <a:txBody>
                    <a:bodyPr/>
                    <a:lstStyle/>
                    <a:p>
                      <a:pPr algn="ctr" defTabSz="457200">
                        <a:defRPr sz="1800">
                          <a:solidFill>
                            <a:srgbClr val="000000"/>
                          </a:solidFill>
                        </a:defRPr>
                      </a:pPr>
                      <a:r>
                        <a:rPr sz="900" b="1"/>
                        <a:t>होशे</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00"/>
                    </a:solidFill>
                  </a:tcPr>
                </a:tc>
              </a:tr>
              <a:tr h="182880">
                <a:tc>
                  <a:txBody>
                    <a:bodyPr/>
                    <a:lstStyle/>
                    <a:p>
                      <a:pPr algn="ctr" defTabSz="457200">
                        <a:defRPr sz="1800">
                          <a:solidFill>
                            <a:srgbClr val="000000"/>
                          </a:solidFill>
                        </a:defRPr>
                      </a:pPr>
                      <a:r>
                        <a:rPr sz="900" b="1"/>
                        <a:t>आमोस</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00"/>
                    </a:solidFill>
                  </a:tcPr>
                </a:tc>
              </a:tr>
            </a:tbl>
          </a:graphicData>
        </a:graphic>
      </p:graphicFrame>
      <p:graphicFrame>
        <p:nvGraphicFramePr>
          <p:cNvPr id="4687" name="Table 87"/>
          <p:cNvGraphicFramePr/>
          <p:nvPr/>
        </p:nvGraphicFramePr>
        <p:xfrm>
          <a:off x="5798156" y="4025900"/>
          <a:ext cx="1025962" cy="1528370"/>
        </p:xfrm>
        <a:graphic>
          <a:graphicData uri="http://schemas.openxmlformats.org/drawingml/2006/table">
            <a:tbl>
              <a:tblPr>
                <a:tableStyleId>{4C3C2611-4C71-4FC5-86AE-919BDF0F9419}</a:tableStyleId>
              </a:tblPr>
              <a:tblGrid>
                <a:gridCol w="1025962"/>
              </a:tblGrid>
              <a:tr h="152400">
                <a:tc>
                  <a:txBody>
                    <a:bodyPr/>
                    <a:lstStyle/>
                    <a:p>
                      <a:pPr algn="ctr" defTabSz="457200">
                        <a:defRPr sz="1800">
                          <a:solidFill>
                            <a:srgbClr val="000000"/>
                          </a:solidFill>
                        </a:defRPr>
                      </a:pPr>
                      <a:r>
                        <a:rPr sz="1000" b="1"/>
                        <a:t>हबकुक</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214234">
                <a:tc>
                  <a:txBody>
                    <a:bodyPr/>
                    <a:lstStyle/>
                    <a:p>
                      <a:pPr algn="ctr" defTabSz="457200">
                        <a:defRPr sz="1800">
                          <a:solidFill>
                            <a:srgbClr val="000000"/>
                          </a:solidFill>
                        </a:defRPr>
                      </a:pPr>
                      <a:r>
                        <a:rPr sz="1000" b="1"/>
                        <a:t>यशैया</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214234">
                <a:tc>
                  <a:txBody>
                    <a:bodyPr/>
                    <a:lstStyle/>
                    <a:p>
                      <a:pPr algn="ctr" defTabSz="457200">
                        <a:defRPr sz="1800">
                          <a:solidFill>
                            <a:srgbClr val="000000"/>
                          </a:solidFill>
                        </a:defRPr>
                      </a:pPr>
                      <a:r>
                        <a:rPr sz="1000" b="1"/>
                        <a:t>यर्मिया</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214234">
                <a:tc>
                  <a:txBody>
                    <a:bodyPr/>
                    <a:lstStyle/>
                    <a:p>
                      <a:pPr algn="ctr" defTabSz="457200">
                        <a:defRPr sz="1800">
                          <a:solidFill>
                            <a:srgbClr val="000000"/>
                          </a:solidFill>
                        </a:defRPr>
                      </a:pPr>
                      <a:r>
                        <a:rPr sz="1000" b="1"/>
                        <a:t>योएल</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214234">
                <a:tc>
                  <a:txBody>
                    <a:bodyPr/>
                    <a:lstStyle/>
                    <a:p>
                      <a:pPr algn="ctr" defTabSz="457200">
                        <a:defRPr sz="1800">
                          <a:solidFill>
                            <a:srgbClr val="000000"/>
                          </a:solidFill>
                        </a:defRPr>
                      </a:pPr>
                      <a:r>
                        <a:rPr sz="1000" b="1"/>
                        <a:t>मिका</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304800">
                <a:tc>
                  <a:txBody>
                    <a:bodyPr/>
                    <a:lstStyle/>
                    <a:p>
                      <a:pPr algn="ctr" defTabSz="457200">
                        <a:defRPr sz="1800">
                          <a:solidFill>
                            <a:srgbClr val="000000"/>
                          </a:solidFill>
                        </a:defRPr>
                      </a:pPr>
                      <a:r>
                        <a:rPr sz="1000" b="1"/>
                        <a:t>सपन्याह</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r h="214234">
                <a:tc>
                  <a:txBody>
                    <a:bodyPr/>
                    <a:lstStyle/>
                    <a:p>
                      <a:pPr algn="ctr" defTabSz="457200">
                        <a:defRPr sz="1800">
                          <a:solidFill>
                            <a:srgbClr val="000000"/>
                          </a:solidFill>
                        </a:defRPr>
                      </a:pPr>
                      <a:r>
                        <a:rPr sz="1000" b="1"/>
                        <a:t>बिलाप</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FFCC"/>
                    </a:solidFill>
                  </a:tcPr>
                </a:tc>
              </a:tr>
            </a:tbl>
          </a:graphicData>
        </a:graphic>
      </p:graphicFrame>
      <p:sp>
        <p:nvSpPr>
          <p:cNvPr id="4688" name="Straight Connector 94"/>
          <p:cNvSpPr/>
          <p:nvPr/>
        </p:nvSpPr>
        <p:spPr>
          <a:xfrm flipH="1">
            <a:off x="1142999" y="2057399"/>
            <a:ext cx="795" cy="228602"/>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89" name="TextBox 96"/>
          <p:cNvSpPr txBox="1"/>
          <p:nvPr/>
        </p:nvSpPr>
        <p:spPr>
          <a:xfrm>
            <a:off x="6003652" y="3106578"/>
            <a:ext cx="605537" cy="2336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b="1">
                <a:solidFill>
                  <a:srgbClr val="000000"/>
                </a:solidFill>
              </a:defRPr>
            </a:lvl1pPr>
          </a:lstStyle>
          <a:p>
            <a:r>
              <a:t>इस्राएललाई:</a:t>
            </a:r>
          </a:p>
        </p:txBody>
      </p:sp>
      <p:sp>
        <p:nvSpPr>
          <p:cNvPr id="4690" name="TextBox 97"/>
          <p:cNvSpPr txBox="1"/>
          <p:nvPr/>
        </p:nvSpPr>
        <p:spPr>
          <a:xfrm>
            <a:off x="6005393" y="3776919"/>
            <a:ext cx="502718" cy="2336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b="1">
                <a:solidFill>
                  <a:srgbClr val="000000"/>
                </a:solidFill>
              </a:defRPr>
            </a:lvl1pPr>
          </a:lstStyle>
          <a:p>
            <a:r>
              <a:t>यहुदालाई:</a:t>
            </a:r>
          </a:p>
        </p:txBody>
      </p:sp>
      <p:sp>
        <p:nvSpPr>
          <p:cNvPr id="4691" name="TextBox 98"/>
          <p:cNvSpPr txBox="1"/>
          <p:nvPr/>
        </p:nvSpPr>
        <p:spPr>
          <a:xfrm>
            <a:off x="5952852" y="5633878"/>
            <a:ext cx="651867" cy="2336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b="1">
                <a:solidFill>
                  <a:srgbClr val="000000"/>
                </a:solidFill>
              </a:defRPr>
            </a:lvl1pPr>
          </a:lstStyle>
          <a:p>
            <a:r>
              <a:t>अशिरियालाई:</a:t>
            </a:r>
          </a:p>
        </p:txBody>
      </p:sp>
      <p:sp>
        <p:nvSpPr>
          <p:cNvPr id="4692" name="TextBox 99"/>
          <p:cNvSpPr txBox="1"/>
          <p:nvPr/>
        </p:nvSpPr>
        <p:spPr>
          <a:xfrm>
            <a:off x="5940152" y="6324600"/>
            <a:ext cx="749301" cy="20241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b="1">
                <a:solidFill>
                  <a:srgbClr val="000000"/>
                </a:solidFill>
              </a:defRPr>
            </a:lvl1pPr>
          </a:lstStyle>
          <a:p>
            <a:r>
              <a:t>To Edom:</a:t>
            </a:r>
          </a:p>
        </p:txBody>
      </p:sp>
      <p:graphicFrame>
        <p:nvGraphicFramePr>
          <p:cNvPr id="4693" name="Table 100"/>
          <p:cNvGraphicFramePr/>
          <p:nvPr/>
        </p:nvGraphicFramePr>
        <p:xfrm>
          <a:off x="6876256" y="4114800"/>
          <a:ext cx="720080" cy="487679"/>
        </p:xfrm>
        <a:graphic>
          <a:graphicData uri="http://schemas.openxmlformats.org/drawingml/2006/table">
            <a:tbl>
              <a:tblPr>
                <a:tableStyleId>{4C3C2611-4C71-4FC5-86AE-919BDF0F9419}</a:tableStyleId>
              </a:tblPr>
              <a:tblGrid>
                <a:gridCol w="720080"/>
              </a:tblGrid>
              <a:tr h="228600">
                <a:tc>
                  <a:txBody>
                    <a:bodyPr/>
                    <a:lstStyle/>
                    <a:p>
                      <a:pPr algn="ctr" defTabSz="457200">
                        <a:defRPr sz="1800">
                          <a:solidFill>
                            <a:srgbClr val="000000"/>
                          </a:solidFill>
                        </a:defRPr>
                      </a:pPr>
                      <a:r>
                        <a:rPr sz="1000" b="1"/>
                        <a:t>इजकिएल</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r h="228600">
                <a:tc>
                  <a:txBody>
                    <a:bodyPr/>
                    <a:lstStyle/>
                    <a:p>
                      <a:pPr algn="ctr" defTabSz="457200">
                        <a:defRPr sz="1000" b="1">
                          <a:solidFill>
                            <a:srgbClr val="000000"/>
                          </a:solidFil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bl>
          </a:graphicData>
        </a:graphic>
      </p:graphicFrame>
      <p:graphicFrame>
        <p:nvGraphicFramePr>
          <p:cNvPr id="4694" name="Table 101"/>
          <p:cNvGraphicFramePr/>
          <p:nvPr/>
        </p:nvGraphicFramePr>
        <p:xfrm>
          <a:off x="6876256" y="4365104"/>
          <a:ext cx="720080" cy="243839"/>
        </p:xfrm>
        <a:graphic>
          <a:graphicData uri="http://schemas.openxmlformats.org/drawingml/2006/table">
            <a:tbl>
              <a:tblPr>
                <a:tableStyleId>{4C3C2611-4C71-4FC5-86AE-919BDF0F9419}</a:tableStyleId>
              </a:tblPr>
              <a:tblGrid>
                <a:gridCol w="720080"/>
              </a:tblGrid>
              <a:tr h="228600">
                <a:tc>
                  <a:txBody>
                    <a:bodyPr/>
                    <a:lstStyle/>
                    <a:p>
                      <a:pPr algn="ctr" defTabSz="457200">
                        <a:defRPr sz="1800">
                          <a:solidFill>
                            <a:srgbClr val="000000"/>
                          </a:solidFill>
                        </a:defRPr>
                      </a:pPr>
                      <a:r>
                        <a:rPr sz="1000" b="1"/>
                        <a:t>दानियल</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bl>
          </a:graphicData>
        </a:graphic>
      </p:graphicFrame>
      <p:graphicFrame>
        <p:nvGraphicFramePr>
          <p:cNvPr id="4695" name="Table 104"/>
          <p:cNvGraphicFramePr/>
          <p:nvPr/>
        </p:nvGraphicFramePr>
        <p:xfrm>
          <a:off x="8382000" y="4114800"/>
          <a:ext cx="685800" cy="228600"/>
        </p:xfrm>
        <a:graphic>
          <a:graphicData uri="http://schemas.openxmlformats.org/drawingml/2006/table">
            <a:tbl>
              <a:tblPr>
                <a:tableStyleId>{4C3C2611-4C71-4FC5-86AE-919BDF0F9419}</a:tableStyleId>
              </a:tblPr>
              <a:tblGrid>
                <a:gridCol w="685800"/>
              </a:tblGrid>
              <a:tr h="228600">
                <a:tc>
                  <a:txBody>
                    <a:bodyPr/>
                    <a:lstStyle/>
                    <a:p>
                      <a:pPr algn="ctr" defTabSz="457200">
                        <a:defRPr sz="1800">
                          <a:solidFill>
                            <a:srgbClr val="000000"/>
                          </a:solidFill>
                        </a:defRPr>
                      </a:pPr>
                      <a:r>
                        <a:rPr sz="1000" b="1"/>
                        <a:t>मलाकी</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bl>
          </a:graphicData>
        </a:graphic>
      </p:graphicFrame>
      <p:sp>
        <p:nvSpPr>
          <p:cNvPr id="4696" name="Straight Connector 106"/>
          <p:cNvSpPr/>
          <p:nvPr/>
        </p:nvSpPr>
        <p:spPr>
          <a:xfrm flipH="1">
            <a:off x="6588224" y="2057401"/>
            <a:ext cx="796" cy="1227585"/>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97" name="Straight Connector 111"/>
          <p:cNvSpPr/>
          <p:nvPr/>
        </p:nvSpPr>
        <p:spPr>
          <a:xfrm flipH="1">
            <a:off x="7162802" y="2060848"/>
            <a:ext cx="1487" cy="2049019"/>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98" name="Straight Connector 113"/>
          <p:cNvSpPr/>
          <p:nvPr/>
        </p:nvSpPr>
        <p:spPr>
          <a:xfrm>
            <a:off x="7812360" y="2060848"/>
            <a:ext cx="1" cy="2049761"/>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699" name="Straight Connector 114"/>
          <p:cNvSpPr/>
          <p:nvPr/>
        </p:nvSpPr>
        <p:spPr>
          <a:xfrm flipH="1">
            <a:off x="8609804" y="2057399"/>
            <a:ext cx="797" cy="2057402"/>
          </a:xfrm>
          <a:prstGeom prst="line">
            <a:avLst/>
          </a:prstGeom>
          <a:solidFill>
            <a:srgbClr val="00CC99"/>
          </a:solidFill>
          <a:ln w="12700">
            <a:solidFill>
              <a:srgbClr val="000000"/>
            </a:solidFill>
          </a:ln>
        </p:spPr>
        <p:txBody>
          <a:bodyPr lIns="45719" rIns="45719"/>
          <a:lstStyle/>
          <a:p>
            <a:pPr>
              <a:defRPr>
                <a:solidFill>
                  <a:srgbClr val="FFFFFF"/>
                </a:solidFill>
              </a:defRPr>
            </a:pPr>
            <a:endParaRPr/>
          </a:p>
        </p:txBody>
      </p:sp>
      <p:sp>
        <p:nvSpPr>
          <p:cNvPr id="4700" name="TextBox 115"/>
          <p:cNvSpPr txBox="1"/>
          <p:nvPr/>
        </p:nvSpPr>
        <p:spPr>
          <a:xfrm rot="16200000">
            <a:off x="-153208" y="1104537"/>
            <a:ext cx="1212305"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000000"/>
                </a:solidFill>
              </a:defRPr>
            </a:lvl1pPr>
          </a:lstStyle>
          <a:p>
            <a:r>
              <a:t>इतिहास</a:t>
            </a:r>
          </a:p>
        </p:txBody>
      </p:sp>
      <p:sp>
        <p:nvSpPr>
          <p:cNvPr id="4701" name="TextBox 116"/>
          <p:cNvSpPr txBox="1"/>
          <p:nvPr/>
        </p:nvSpPr>
        <p:spPr>
          <a:xfrm rot="16200000">
            <a:off x="-153210" y="2412514"/>
            <a:ext cx="1212305"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000000"/>
                </a:solidFill>
              </a:defRPr>
            </a:lvl1pPr>
          </a:lstStyle>
          <a:p>
            <a:r>
              <a:t>कवितात्म</a:t>
            </a:r>
          </a:p>
        </p:txBody>
      </p:sp>
      <p:sp>
        <p:nvSpPr>
          <p:cNvPr id="4702" name="TextBox 117"/>
          <p:cNvSpPr txBox="1"/>
          <p:nvPr/>
        </p:nvSpPr>
        <p:spPr>
          <a:xfrm rot="16200000">
            <a:off x="-879206" y="4710853"/>
            <a:ext cx="2664298" cy="3886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rgbClr val="000000"/>
                </a:solidFill>
              </a:defRPr>
            </a:lvl1pPr>
          </a:lstStyle>
          <a:p>
            <a:r>
              <a:t>अगमवाणीय</a:t>
            </a:r>
          </a:p>
        </p:txBody>
      </p:sp>
      <p:sp>
        <p:nvSpPr>
          <p:cNvPr id="4703" name="Text Box 52"/>
          <p:cNvSpPr txBox="1"/>
          <p:nvPr/>
        </p:nvSpPr>
        <p:spPr>
          <a:xfrm>
            <a:off x="0" y="44623"/>
            <a:ext cx="899592" cy="7251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100" b="1" i="1">
                <a:solidFill>
                  <a:srgbClr val="000000"/>
                </a:solidFill>
              </a:defRPr>
            </a:pPr>
            <a:r>
              <a:t>पुरानो करारबाट </a:t>
            </a:r>
          </a:p>
          <a:p>
            <a:pPr>
              <a:defRPr sz="1100" b="1" i="1">
                <a:solidFill>
                  <a:srgbClr val="000000"/>
                </a:solidFill>
              </a:defRPr>
            </a:pPr>
            <a:r>
              <a:t>हिडने</a:t>
            </a:r>
          </a:p>
        </p:txBody>
      </p:sp>
      <p:graphicFrame>
        <p:nvGraphicFramePr>
          <p:cNvPr id="4704" name="Table 81"/>
          <p:cNvGraphicFramePr/>
          <p:nvPr/>
        </p:nvGraphicFramePr>
        <p:xfrm>
          <a:off x="7596336" y="4114800"/>
          <a:ext cx="792088" cy="266506"/>
        </p:xfrm>
        <a:graphic>
          <a:graphicData uri="http://schemas.openxmlformats.org/drawingml/2006/table">
            <a:tbl>
              <a:tblPr>
                <a:tableStyleId>{4C3C2611-4C71-4FC5-86AE-919BDF0F9419}</a:tableStyleId>
              </a:tblPr>
              <a:tblGrid>
                <a:gridCol w="792088"/>
              </a:tblGrid>
              <a:tr h="266506">
                <a:tc>
                  <a:txBody>
                    <a:bodyPr/>
                    <a:lstStyle/>
                    <a:p>
                      <a:pPr algn="ctr" defTabSz="457200">
                        <a:defRPr sz="1800">
                          <a:solidFill>
                            <a:srgbClr val="000000"/>
                          </a:solidFill>
                        </a:defRPr>
                      </a:pPr>
                      <a:r>
                        <a:rPr sz="1000" b="1"/>
                        <a:t>हाग्गै</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bl>
          </a:graphicData>
        </a:graphic>
      </p:graphicFrame>
      <p:graphicFrame>
        <p:nvGraphicFramePr>
          <p:cNvPr id="4705" name="Table 82"/>
          <p:cNvGraphicFramePr/>
          <p:nvPr/>
        </p:nvGraphicFramePr>
        <p:xfrm>
          <a:off x="7596336" y="4365104"/>
          <a:ext cx="792088" cy="243839"/>
        </p:xfrm>
        <a:graphic>
          <a:graphicData uri="http://schemas.openxmlformats.org/drawingml/2006/table">
            <a:tbl>
              <a:tblPr>
                <a:tableStyleId>{4C3C2611-4C71-4FC5-86AE-919BDF0F9419}</a:tableStyleId>
              </a:tblPr>
              <a:tblGrid>
                <a:gridCol w="792088"/>
              </a:tblGrid>
              <a:tr h="228600">
                <a:tc>
                  <a:txBody>
                    <a:bodyPr/>
                    <a:lstStyle/>
                    <a:p>
                      <a:pPr algn="ctr" defTabSz="457200">
                        <a:defRPr sz="1800">
                          <a:solidFill>
                            <a:srgbClr val="000000"/>
                          </a:solidFill>
                        </a:defRPr>
                      </a:pPr>
                      <a:r>
                        <a:rPr sz="1000" b="1"/>
                        <a:t>जकरिया</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60C99C">
                        <a:alpha val="20000"/>
                      </a:srgbClr>
                    </a:solidFill>
                  </a:tcPr>
                </a:tc>
              </a:tr>
            </a:tbl>
          </a:graphicData>
        </a:graphic>
      </p:graphicFrame>
      <p:graphicFrame>
        <p:nvGraphicFramePr>
          <p:cNvPr id="4706" name="Table 84"/>
          <p:cNvGraphicFramePr/>
          <p:nvPr/>
        </p:nvGraphicFramePr>
        <p:xfrm>
          <a:off x="5801569" y="5877271"/>
          <a:ext cx="1004700" cy="487679"/>
        </p:xfrm>
        <a:graphic>
          <a:graphicData uri="http://schemas.openxmlformats.org/drawingml/2006/table">
            <a:tbl>
              <a:tblPr>
                <a:tableStyleId>{4C3C2611-4C71-4FC5-86AE-919BDF0F9419}</a:tableStyleId>
              </a:tblPr>
              <a:tblGrid>
                <a:gridCol w="1004700"/>
              </a:tblGrid>
              <a:tr h="182880">
                <a:tc>
                  <a:txBody>
                    <a:bodyPr/>
                    <a:lstStyle/>
                    <a:p>
                      <a:pPr algn="ctr" defTabSz="457200">
                        <a:defRPr sz="1800">
                          <a:solidFill>
                            <a:srgbClr val="000000"/>
                          </a:solidFill>
                        </a:defRPr>
                      </a:pPr>
                      <a:r>
                        <a:rPr sz="1000" b="1"/>
                        <a:t>योना</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85FFE0"/>
                    </a:solidFill>
                  </a:tcPr>
                </a:tc>
              </a:tr>
              <a:tr h="182880">
                <a:tc>
                  <a:txBody>
                    <a:bodyPr/>
                    <a:lstStyle/>
                    <a:p>
                      <a:pPr algn="ctr" defTabSz="457200">
                        <a:defRPr sz="1800">
                          <a:solidFill>
                            <a:srgbClr val="000000"/>
                          </a:solidFill>
                        </a:defRPr>
                      </a:pPr>
                      <a:r>
                        <a:rPr sz="1000" b="1"/>
                        <a:t>नहुम</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85FFE0"/>
                    </a:solidFill>
                  </a:tcPr>
                </a:tc>
              </a:tr>
            </a:tbl>
          </a:graphicData>
        </a:graphic>
      </p:graphicFrame>
      <p:graphicFrame>
        <p:nvGraphicFramePr>
          <p:cNvPr id="4707" name="Table 88"/>
          <p:cNvGraphicFramePr/>
          <p:nvPr/>
        </p:nvGraphicFramePr>
        <p:xfrm>
          <a:off x="5798858" y="6525344"/>
          <a:ext cx="1007408" cy="228600"/>
        </p:xfrm>
        <a:graphic>
          <a:graphicData uri="http://schemas.openxmlformats.org/drawingml/2006/table">
            <a:tbl>
              <a:tblPr>
                <a:tableStyleId>{4C3C2611-4C71-4FC5-86AE-919BDF0F9419}</a:tableStyleId>
              </a:tblPr>
              <a:tblGrid>
                <a:gridCol w="1007408"/>
              </a:tblGrid>
              <a:tr h="228600">
                <a:tc>
                  <a:txBody>
                    <a:bodyPr/>
                    <a:lstStyle/>
                    <a:p>
                      <a:pPr algn="ctr" defTabSz="457200">
                        <a:defRPr sz="1800">
                          <a:solidFill>
                            <a:srgbClr val="000000"/>
                          </a:solidFill>
                        </a:defRPr>
                      </a:pPr>
                      <a:r>
                        <a:rPr sz="1000" b="1"/>
                        <a:t>ओवदिय</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CCC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9" name="Picture 1" descr="Picture 1"/>
          <p:cNvPicPr>
            <a:picLocks noChangeAspect="1"/>
          </p:cNvPicPr>
          <p:nvPr/>
        </p:nvPicPr>
        <p:blipFill>
          <a:blip r:embed="rId2">
            <a:extLst/>
          </a:blip>
          <a:stretch>
            <a:fillRect/>
          </a:stretch>
        </p:blipFill>
        <p:spPr>
          <a:xfrm>
            <a:off x="9252519" y="15404"/>
            <a:ext cx="8656638" cy="6858001"/>
          </a:xfrm>
          <a:prstGeom prst="rect">
            <a:avLst/>
          </a:prstGeom>
          <a:ln w="12700">
            <a:miter lim="400000"/>
          </a:ln>
        </p:spPr>
      </p:pic>
      <p:grpSp>
        <p:nvGrpSpPr>
          <p:cNvPr id="4712" name="Group 3"/>
          <p:cNvGrpSpPr/>
          <p:nvPr/>
        </p:nvGrpSpPr>
        <p:grpSpPr>
          <a:xfrm>
            <a:off x="0" y="1058229"/>
            <a:ext cx="9144000" cy="5808333"/>
            <a:chOff x="0" y="0"/>
            <a:chExt cx="9144000" cy="5808331"/>
          </a:xfrm>
        </p:grpSpPr>
        <p:pic>
          <p:nvPicPr>
            <p:cNvPr id="4710" name="Picture 2" descr="Picture 2"/>
            <p:cNvPicPr>
              <a:picLocks noChangeAspect="1"/>
            </p:cNvPicPr>
            <p:nvPr/>
          </p:nvPicPr>
          <p:blipFill>
            <a:blip r:embed="rId3">
              <a:extLst/>
            </a:blip>
            <a:stretch>
              <a:fillRect/>
            </a:stretch>
          </p:blipFill>
          <p:spPr>
            <a:xfrm>
              <a:off x="0" y="0"/>
              <a:ext cx="9144000" cy="5808332"/>
            </a:xfrm>
            <a:prstGeom prst="rect">
              <a:avLst/>
            </a:prstGeom>
            <a:ln w="12700" cap="flat">
              <a:noFill/>
              <a:miter lim="400000"/>
            </a:ln>
            <a:effectLst/>
          </p:spPr>
        </p:pic>
        <p:pic>
          <p:nvPicPr>
            <p:cNvPr id="4711" name="Picture 11" descr="Picture 11"/>
            <p:cNvPicPr>
              <a:picLocks noChangeAspect="1"/>
            </p:cNvPicPr>
            <p:nvPr/>
          </p:nvPicPr>
          <p:blipFill>
            <a:blip r:embed="rId4">
              <a:extLst/>
            </a:blip>
            <a:stretch>
              <a:fillRect/>
            </a:stretch>
          </p:blipFill>
          <p:spPr>
            <a:xfrm>
              <a:off x="4355372" y="2192954"/>
              <a:ext cx="2539572" cy="728134"/>
            </a:xfrm>
            <a:prstGeom prst="rect">
              <a:avLst/>
            </a:prstGeom>
            <a:ln w="12700" cap="flat">
              <a:noFill/>
              <a:miter lim="400000"/>
            </a:ln>
            <a:effectLst/>
          </p:spPr>
        </p:pic>
      </p:grpSp>
      <p:sp>
        <p:nvSpPr>
          <p:cNvPr id="4713" name="Rectangle 2"/>
          <p:cNvSpPr txBox="1">
            <a:spLocks noGrp="1"/>
          </p:cNvSpPr>
          <p:nvPr>
            <p:ph type="title"/>
          </p:nvPr>
        </p:nvSpPr>
        <p:spPr>
          <a:xfrm>
            <a:off x="0" y="2204"/>
            <a:ext cx="9144000" cy="474469"/>
          </a:xfrm>
          <a:prstGeom prst="rect">
            <a:avLst/>
          </a:prstGeom>
        </p:spPr>
        <p:txBody>
          <a:bodyPr/>
          <a:lstStyle>
            <a:lvl1pPr defTabSz="484631">
              <a:defRPr sz="2120" b="1">
                <a:solidFill>
                  <a:srgbClr val="FFFFFF"/>
                </a:solidFill>
              </a:defRPr>
            </a:lvl1pPr>
          </a:lstStyle>
          <a:p>
            <a:r>
              <a:t>आधुनिक मध्य पुर्बी राष्ट्रहरू</a:t>
            </a:r>
          </a:p>
        </p:txBody>
      </p:sp>
      <p:sp>
        <p:nvSpPr>
          <p:cNvPr id="4714" name="Text Box 5"/>
          <p:cNvSpPr txBox="1"/>
          <p:nvPr/>
        </p:nvSpPr>
        <p:spPr>
          <a:xfrm>
            <a:off x="8509000" y="87313"/>
            <a:ext cx="460756" cy="5054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2400" b="1">
                <a:solidFill>
                  <a:srgbClr val="FFFFFF"/>
                </a:solidFill>
              </a:defRPr>
            </a:lvl1pPr>
          </a:lstStyle>
          <a:p>
            <a:r>
              <a:t>२७</a:t>
            </a:r>
          </a:p>
        </p:txBody>
      </p:sp>
      <p:sp>
        <p:nvSpPr>
          <p:cNvPr id="4715" name="Text Box 9"/>
          <p:cNvSpPr txBox="1"/>
          <p:nvPr/>
        </p:nvSpPr>
        <p:spPr>
          <a:xfrm>
            <a:off x="992855" y="2604685"/>
            <a:ext cx="1790600"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लेबानोन</a:t>
            </a:r>
          </a:p>
        </p:txBody>
      </p:sp>
      <p:sp>
        <p:nvSpPr>
          <p:cNvPr id="4716" name="Text Box 9"/>
          <p:cNvSpPr txBox="1"/>
          <p:nvPr/>
        </p:nvSpPr>
        <p:spPr>
          <a:xfrm>
            <a:off x="2790369" y="1463350"/>
            <a:ext cx="1589991"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सिरिया</a:t>
            </a:r>
          </a:p>
        </p:txBody>
      </p:sp>
      <p:sp>
        <p:nvSpPr>
          <p:cNvPr id="4717" name="Text Box 9"/>
          <p:cNvSpPr txBox="1"/>
          <p:nvPr/>
        </p:nvSpPr>
        <p:spPr>
          <a:xfrm>
            <a:off x="5016905" y="2989406"/>
            <a:ext cx="1372718" cy="944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800"/>
              </a:spcBef>
              <a:defRPr sz="4800" b="1">
                <a:solidFill>
                  <a:srgbClr val="FFFFFF"/>
                </a:solidFill>
              </a:defRPr>
            </a:lvl1pPr>
          </a:lstStyle>
          <a:p>
            <a:r>
              <a:t>इराक</a:t>
            </a:r>
          </a:p>
        </p:txBody>
      </p:sp>
      <p:sp>
        <p:nvSpPr>
          <p:cNvPr id="4718" name="Text Box 9"/>
          <p:cNvSpPr txBox="1"/>
          <p:nvPr/>
        </p:nvSpPr>
        <p:spPr>
          <a:xfrm>
            <a:off x="961569" y="4600761"/>
            <a:ext cx="1793394"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इस्राएल</a:t>
            </a:r>
          </a:p>
        </p:txBody>
      </p:sp>
      <p:sp>
        <p:nvSpPr>
          <p:cNvPr id="4719" name="Text Box 9"/>
          <p:cNvSpPr txBox="1"/>
          <p:nvPr/>
        </p:nvSpPr>
        <p:spPr>
          <a:xfrm>
            <a:off x="199570" y="5585592"/>
            <a:ext cx="1017220"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मिश्र</a:t>
            </a:r>
          </a:p>
        </p:txBody>
      </p:sp>
      <p:sp>
        <p:nvSpPr>
          <p:cNvPr id="4720" name="Text Box 9"/>
          <p:cNvSpPr txBox="1"/>
          <p:nvPr/>
        </p:nvSpPr>
        <p:spPr>
          <a:xfrm>
            <a:off x="7092325" y="5387133"/>
            <a:ext cx="1200506"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कुवेत</a:t>
            </a:r>
          </a:p>
        </p:txBody>
      </p:sp>
      <p:sp>
        <p:nvSpPr>
          <p:cNvPr id="4721" name="Text Box 9"/>
          <p:cNvSpPr txBox="1"/>
          <p:nvPr/>
        </p:nvSpPr>
        <p:spPr>
          <a:xfrm>
            <a:off x="107503" y="1848070"/>
            <a:ext cx="1713485"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साइप्रस</a:t>
            </a:r>
          </a:p>
        </p:txBody>
      </p:sp>
      <p:sp>
        <p:nvSpPr>
          <p:cNvPr id="4722" name="Text Box 9"/>
          <p:cNvSpPr txBox="1"/>
          <p:nvPr/>
        </p:nvSpPr>
        <p:spPr>
          <a:xfrm rot="20271758">
            <a:off x="2256925" y="3828917"/>
            <a:ext cx="1436727" cy="9448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800"/>
              </a:spcBef>
              <a:defRPr sz="4800" b="1">
                <a:solidFill>
                  <a:srgbClr val="FFFFFF"/>
                </a:solidFill>
              </a:defRPr>
            </a:lvl1pPr>
          </a:lstStyle>
          <a:p>
            <a:r>
              <a:t>जोर्डन</a:t>
            </a:r>
          </a:p>
        </p:txBody>
      </p:sp>
      <p:sp>
        <p:nvSpPr>
          <p:cNvPr id="4723" name="Text Box 9"/>
          <p:cNvSpPr txBox="1"/>
          <p:nvPr/>
        </p:nvSpPr>
        <p:spPr>
          <a:xfrm>
            <a:off x="7812950" y="2412393"/>
            <a:ext cx="1223976" cy="944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800"/>
              </a:spcBef>
              <a:defRPr sz="4800" b="1">
                <a:solidFill>
                  <a:srgbClr val="FFFFFF"/>
                </a:solidFill>
              </a:defRPr>
            </a:lvl1pPr>
          </a:lstStyle>
          <a:p>
            <a:r>
              <a:t>इरान</a:t>
            </a:r>
          </a:p>
        </p:txBody>
      </p:sp>
      <p:sp>
        <p:nvSpPr>
          <p:cNvPr id="4724" name="Text Box 9"/>
          <p:cNvSpPr txBox="1"/>
          <p:nvPr/>
        </p:nvSpPr>
        <p:spPr>
          <a:xfrm>
            <a:off x="3528502" y="5266199"/>
            <a:ext cx="2550567" cy="1686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2600"/>
              </a:spcBef>
              <a:defRPr sz="4400" b="1">
                <a:solidFill>
                  <a:srgbClr val="FFFFFF"/>
                </a:solidFill>
              </a:defRPr>
            </a:lvl1pPr>
          </a:lstStyle>
          <a:p>
            <a:r>
              <a:t>साउदी अरबिया</a:t>
            </a:r>
          </a:p>
        </p:txBody>
      </p:sp>
      <p:sp>
        <p:nvSpPr>
          <p:cNvPr id="4725" name="Text Box 52"/>
          <p:cNvSpPr txBox="1"/>
          <p:nvPr/>
        </p:nvSpPr>
        <p:spPr>
          <a:xfrm>
            <a:off x="755576" y="476672"/>
            <a:ext cx="76327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b="1">
                <a:solidFill>
                  <a:srgbClr val="FFFFFF"/>
                </a:solidFill>
              </a:defRPr>
            </a:pPr>
            <a:r>
              <a:t>Terry Hall, </a:t>
            </a:r>
            <a:r>
              <a:rPr i="1"/>
              <a:t>Bible Panorama, </a:t>
            </a:r>
            <a:r>
              <a:t>49</a:t>
            </a:r>
          </a:p>
        </p:txBody>
      </p:sp>
      <p:sp>
        <p:nvSpPr>
          <p:cNvPr id="4726" name="Right Arrow 26"/>
          <p:cNvSpPr/>
          <p:nvPr/>
        </p:nvSpPr>
        <p:spPr>
          <a:xfrm rot="16200000">
            <a:off x="7685740" y="531283"/>
            <a:ext cx="856913" cy="459657"/>
          </a:xfrm>
          <a:prstGeom prst="rightArrow">
            <a:avLst>
              <a:gd name="adj1" fmla="val 50000"/>
              <a:gd name="adj2" fmla="val 50000"/>
            </a:avLst>
          </a:prstGeom>
          <a:solidFill>
            <a:srgbClr val="FFFFFF"/>
          </a:solidFill>
          <a:ln w="38100">
            <a:solidFill>
              <a:srgbClr val="000000"/>
            </a:solidFill>
          </a:ln>
        </p:spPr>
        <p:txBody>
          <a:bodyPr lIns="45719" rIns="45719"/>
          <a:lstStyle/>
          <a:p>
            <a:pPr>
              <a:defRPr sz="2400">
                <a:solidFill>
                  <a:srgbClr val="FFFFFF"/>
                </a:solidFill>
                <a:latin typeface="BONES"/>
                <a:ea typeface="BONES"/>
                <a:cs typeface="BONES"/>
                <a:sym typeface="BONES"/>
              </a:defRPr>
            </a:pPr>
            <a:endParaRPr/>
          </a:p>
        </p:txBody>
      </p:sp>
      <p:sp>
        <p:nvSpPr>
          <p:cNvPr id="4727" name="Text Box 9"/>
          <p:cNvSpPr txBox="1"/>
          <p:nvPr/>
        </p:nvSpPr>
        <p:spPr>
          <a:xfrm>
            <a:off x="61144" y="3502748"/>
            <a:ext cx="1918568" cy="411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1000"/>
              </a:spcBef>
              <a:defRPr sz="1800" b="1">
                <a:solidFill>
                  <a:srgbClr val="FFFFFF"/>
                </a:solidFill>
              </a:defRPr>
            </a:lvl1pPr>
          </a:lstStyle>
          <a:p>
            <a:r>
              <a:t>भुमध्य सागर</a:t>
            </a:r>
          </a:p>
        </p:txBody>
      </p:sp>
      <p:sp>
        <p:nvSpPr>
          <p:cNvPr id="4728" name="Right Arrow 28"/>
          <p:cNvSpPr/>
          <p:nvPr/>
        </p:nvSpPr>
        <p:spPr>
          <a:xfrm rot="16200000">
            <a:off x="457330" y="531285"/>
            <a:ext cx="856914" cy="459657"/>
          </a:xfrm>
          <a:prstGeom prst="rightArrow">
            <a:avLst>
              <a:gd name="adj1" fmla="val 50000"/>
              <a:gd name="adj2" fmla="val 50000"/>
            </a:avLst>
          </a:prstGeom>
          <a:solidFill>
            <a:srgbClr val="FFFFFF"/>
          </a:solidFill>
          <a:ln w="38100">
            <a:solidFill>
              <a:srgbClr val="000000"/>
            </a:solidFill>
          </a:ln>
        </p:spPr>
        <p:txBody>
          <a:bodyPr lIns="45719" rIns="45719"/>
          <a:lstStyle/>
          <a:p>
            <a:pPr>
              <a:defRPr sz="2400">
                <a:solidFill>
                  <a:srgbClr val="FFFFFF"/>
                </a:solidFill>
                <a:latin typeface="BONES"/>
                <a:ea typeface="BONES"/>
                <a:cs typeface="BONES"/>
                <a:sym typeface="BONES"/>
              </a:defRPr>
            </a:pPr>
            <a:endParaRPr/>
          </a:p>
        </p:txBody>
      </p:sp>
      <p:sp>
        <p:nvSpPr>
          <p:cNvPr id="4729" name="Text Box 9"/>
          <p:cNvSpPr txBox="1"/>
          <p:nvPr/>
        </p:nvSpPr>
        <p:spPr>
          <a:xfrm>
            <a:off x="107504" y="908720"/>
            <a:ext cx="1013867"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टर्की</a:t>
            </a:r>
          </a:p>
        </p:txBody>
      </p:sp>
      <p:sp>
        <p:nvSpPr>
          <p:cNvPr id="4730" name="Text Box 9"/>
          <p:cNvSpPr txBox="1"/>
          <p:nvPr/>
        </p:nvSpPr>
        <p:spPr>
          <a:xfrm>
            <a:off x="7145480" y="908720"/>
            <a:ext cx="1427379"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spcBef>
                <a:spcPts val="2600"/>
              </a:spcBef>
              <a:defRPr sz="4400" b="1">
                <a:solidFill>
                  <a:srgbClr val="FFFFFF"/>
                </a:solidFill>
              </a:defRPr>
            </a:lvl1pPr>
          </a:lstStyle>
          <a:p>
            <a:r>
              <a:t>रसिया</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2" name="Picture 3" descr="Picture 3"/>
          <p:cNvPicPr>
            <a:picLocks noChangeAspect="1"/>
          </p:cNvPicPr>
          <p:nvPr/>
        </p:nvPicPr>
        <p:blipFill>
          <a:blip r:embed="rId2">
            <a:extLst/>
          </a:blip>
          <a:stretch>
            <a:fillRect/>
          </a:stretch>
        </p:blipFill>
        <p:spPr>
          <a:xfrm>
            <a:off x="0" y="1828800"/>
            <a:ext cx="9144000" cy="5029200"/>
          </a:xfrm>
          <a:prstGeom prst="rect">
            <a:avLst/>
          </a:prstGeom>
          <a:ln w="12700">
            <a:miter lim="400000"/>
          </a:ln>
        </p:spPr>
      </p:pic>
      <p:sp>
        <p:nvSpPr>
          <p:cNvPr id="4733" name="Rectangle 2"/>
          <p:cNvSpPr txBox="1">
            <a:spLocks noGrp="1"/>
          </p:cNvSpPr>
          <p:nvPr>
            <p:ph type="title"/>
          </p:nvPr>
        </p:nvSpPr>
        <p:spPr>
          <a:xfrm>
            <a:off x="1371600" y="381000"/>
            <a:ext cx="6400800" cy="838200"/>
          </a:xfrm>
          <a:prstGeom prst="rect">
            <a:avLst/>
          </a:prstGeom>
          <a:ln w="9525">
            <a:solidFill>
              <a:srgbClr val="FFFFFF"/>
            </a:solidFill>
            <a:miter lim="800000"/>
          </a:ln>
        </p:spPr>
        <p:txBody>
          <a:bodyPr/>
          <a:lstStyle>
            <a:lvl1pPr defTabSz="859536">
              <a:defRPr sz="4136">
                <a:solidFill>
                  <a:srgbClr val="FFFFFF"/>
                </a:solidFill>
                <a:effectLst>
                  <a:outerShdw blurRad="35814" dist="35814" dir="2700000" rotWithShape="0">
                    <a:srgbClr val="000000"/>
                  </a:outerShdw>
                </a:effectLst>
                <a:latin typeface="+mn-lt"/>
                <a:ea typeface="+mn-ea"/>
                <a:cs typeface="+mn-cs"/>
                <a:sym typeface="Arial"/>
              </a:defRPr>
            </a:lvl1pPr>
          </a:lstStyle>
          <a:p>
            <a:r>
              <a:t>प्राचिन पुर्वी समिपवर्ती</a:t>
            </a:r>
          </a:p>
        </p:txBody>
      </p:sp>
      <p:sp>
        <p:nvSpPr>
          <p:cNvPr id="4734" name="WordArt 4"/>
          <p:cNvSpPr txBox="1"/>
          <p:nvPr/>
        </p:nvSpPr>
        <p:spPr>
          <a:xfrm rot="651720">
            <a:off x="3312770" y="4263394"/>
            <a:ext cx="3962401" cy="21774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algn="ctr" defTabSz="374904">
              <a:defRPr sz="5658">
                <a:ln w="1601">
                  <a:solidFill>
                    <a:srgbClr val="000000"/>
                  </a:solidFill>
                </a:ln>
                <a:solidFill>
                  <a:srgbClr val="008000"/>
                </a:solidFill>
                <a:effectLst>
                  <a:outerShdw blurRad="26035" dist="15620" dir="2700000" rotWithShape="0">
                    <a:srgbClr val="868686">
                      <a:alpha val="74997"/>
                    </a:srgbClr>
                  </a:outerShdw>
                </a:effectLst>
                <a:latin typeface="Arial Black"/>
                <a:ea typeface="Arial Black"/>
                <a:cs typeface="Arial Black"/>
                <a:sym typeface="Arial Black"/>
              </a:defRPr>
            </a:pPr>
            <a:r>
              <a:t>उर्बरा </a:t>
            </a:r>
            <a:br/>
            <a:r>
              <a:t>अर्धचन्द्र</a:t>
            </a:r>
          </a:p>
        </p:txBody>
      </p:sp>
      <p:sp>
        <p:nvSpPr>
          <p:cNvPr id="4735" name="Text Box 7"/>
          <p:cNvSpPr txBox="1"/>
          <p:nvPr/>
        </p:nvSpPr>
        <p:spPr>
          <a:xfrm>
            <a:off x="1192212" y="5181600"/>
            <a:ext cx="1100228" cy="944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800"/>
              </a:spcBef>
              <a:defRPr sz="4800" b="1">
                <a:solidFill>
                  <a:srgbClr val="FFFFFF"/>
                </a:solidFill>
              </a:defRPr>
            </a:lvl1pPr>
          </a:lstStyle>
          <a:p>
            <a:r>
              <a:t>मिश्र</a:t>
            </a:r>
          </a:p>
        </p:txBody>
      </p:sp>
      <p:sp>
        <p:nvSpPr>
          <p:cNvPr id="4736" name="Text Box 8"/>
          <p:cNvSpPr txBox="1"/>
          <p:nvPr/>
        </p:nvSpPr>
        <p:spPr>
          <a:xfrm>
            <a:off x="2590800" y="4419600"/>
            <a:ext cx="1946961" cy="944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800"/>
              </a:spcBef>
              <a:defRPr sz="4800" b="1">
                <a:solidFill>
                  <a:srgbClr val="FFFFFF"/>
                </a:solidFill>
              </a:defRPr>
            </a:lvl1pPr>
          </a:lstStyle>
          <a:p>
            <a:r>
              <a:t>इस्राएल</a:t>
            </a:r>
          </a:p>
        </p:txBody>
      </p:sp>
      <p:sp>
        <p:nvSpPr>
          <p:cNvPr id="4737" name="Text Box 9"/>
          <p:cNvSpPr txBox="1"/>
          <p:nvPr/>
        </p:nvSpPr>
        <p:spPr>
          <a:xfrm>
            <a:off x="5105400" y="3962400"/>
            <a:ext cx="1372718" cy="944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800"/>
              </a:spcBef>
              <a:defRPr sz="4800" b="1">
                <a:solidFill>
                  <a:srgbClr val="FFFFFF"/>
                </a:solidFill>
              </a:defRPr>
            </a:lvl1pPr>
          </a:lstStyle>
          <a:p>
            <a:r>
              <a:t>इराक</a:t>
            </a:r>
          </a:p>
        </p:txBody>
      </p:sp>
      <p:sp>
        <p:nvSpPr>
          <p:cNvPr id="4738" name="TextBox 8"/>
          <p:cNvSpPr txBox="1"/>
          <p:nvPr/>
        </p:nvSpPr>
        <p:spPr>
          <a:xfrm>
            <a:off x="8604447" y="-27384"/>
            <a:ext cx="413818" cy="505460"/>
          </a:xfrm>
          <a:prstGeom prst="rect">
            <a:avLst/>
          </a:prstGeom>
          <a:solidFill>
            <a:srgbClr val="000514"/>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२८</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34"/>
                                        </p:tgtEl>
                                        <p:attrNameLst>
                                          <p:attrName>style.visibility</p:attrName>
                                        </p:attrNameLst>
                                      </p:cBhvr>
                                      <p:to>
                                        <p:strVal val="visible"/>
                                      </p:to>
                                    </p:set>
                                    <p:animEffect transition="in" filter="dissolve">
                                      <p:cBhvr>
                                        <p:cTn id="7" dur="500"/>
                                        <p:tgtEl>
                                          <p:spTgt spid="4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4"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0"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741" name="Rectangle 3"/>
          <p:cNvSpPr txBox="1">
            <a:spLocks noGrp="1"/>
          </p:cNvSpPr>
          <p:nvPr>
            <p:ph type="title" idx="4294967295"/>
          </p:nvPr>
        </p:nvSpPr>
        <p:spPr>
          <a:xfrm>
            <a:off x="1143000" y="228600"/>
            <a:ext cx="7162800" cy="762000"/>
          </a:xfrm>
          <a:prstGeom prst="rect">
            <a:avLst/>
          </a:prstGeom>
          <a:solidFill>
            <a:srgbClr val="FF0000"/>
          </a:solidFill>
          <a:ln w="9525">
            <a:solidFill>
              <a:srgbClr val="000514"/>
            </a:solidFill>
            <a:miter lim="800000"/>
          </a:ln>
        </p:spPr>
        <p:txBody>
          <a:bodyPr lIns="45719" tIns="45719" rIns="45719" bIns="45719"/>
          <a:lstStyle>
            <a:lvl1pPr defTabSz="832104">
              <a:defRPr sz="3640" b="1">
                <a:solidFill>
                  <a:srgbClr val="FFFFFF"/>
                </a:solidFill>
                <a:effectLst>
                  <a:outerShdw blurRad="34671" dist="34671" dir="2700000" rotWithShape="0">
                    <a:srgbClr val="000000"/>
                  </a:outerShdw>
                </a:effectLst>
              </a:defRPr>
            </a:lvl1pPr>
          </a:lstStyle>
          <a:p>
            <a:r>
              <a:t>इस्राएलको रणनितिक स्थान</a:t>
            </a:r>
          </a:p>
        </p:txBody>
      </p:sp>
      <p:sp>
        <p:nvSpPr>
          <p:cNvPr id="4742" name="Oval 4"/>
          <p:cNvSpPr/>
          <p:nvPr/>
        </p:nvSpPr>
        <p:spPr>
          <a:xfrm rot="1210952">
            <a:off x="5297558" y="3194505"/>
            <a:ext cx="1066801" cy="1905001"/>
          </a:xfrm>
          <a:prstGeom prst="ellipse">
            <a:avLst/>
          </a:prstGeom>
          <a:ln w="57150">
            <a:solidFill>
              <a:srgbClr val="0033CC"/>
            </a:solidFill>
          </a:ln>
        </p:spPr>
        <p:txBody>
          <a:bodyPr lIns="45719" rIns="45719" anchor="ctr"/>
          <a:lstStyle/>
          <a:p>
            <a:pPr algn="ctr">
              <a:defRPr sz="1800">
                <a:solidFill>
                  <a:srgbClr val="FF0000"/>
                </a:solidFill>
                <a:latin typeface="Garamond"/>
                <a:ea typeface="Garamond"/>
                <a:cs typeface="Garamond"/>
                <a:sym typeface="Garamond"/>
              </a:defRPr>
            </a:pPr>
            <a:endParaRPr/>
          </a:p>
        </p:txBody>
      </p:sp>
      <p:sp>
        <p:nvSpPr>
          <p:cNvPr id="4743" name="AutoShape 5"/>
          <p:cNvSpPr/>
          <p:nvPr/>
        </p:nvSpPr>
        <p:spPr>
          <a:xfrm rot="6298270">
            <a:off x="4257849" y="1570038"/>
            <a:ext cx="2286001" cy="1752600"/>
          </a:xfrm>
          <a:custGeom>
            <a:avLst/>
            <a:gdLst/>
            <a:ahLst/>
            <a:cxnLst>
              <a:cxn ang="0">
                <a:pos x="wd2" y="hd2"/>
              </a:cxn>
              <a:cxn ang="5400000">
                <a:pos x="wd2" y="hd2"/>
              </a:cxn>
              <a:cxn ang="10800000">
                <a:pos x="wd2" y="hd2"/>
              </a:cxn>
              <a:cxn ang="16200000">
                <a:pos x="wd2" y="hd2"/>
              </a:cxn>
            </a:cxnLst>
            <a:rect l="0" t="0" r="r" b="b"/>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CC"/>
          </a:solidFill>
          <a:ln>
            <a:solidFill>
              <a:srgbClr val="FFFFFF"/>
            </a:solidFill>
            <a:miter/>
          </a:ln>
        </p:spPr>
        <p:txBody>
          <a:bodyPr lIns="45719" rIns="45719" anchor="ct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744" name="AutoShape 7"/>
          <p:cNvSpPr/>
          <p:nvPr/>
        </p:nvSpPr>
        <p:spPr>
          <a:xfrm rot="17525953" flipV="1">
            <a:off x="3981367" y="4376737"/>
            <a:ext cx="2038351" cy="1666875"/>
          </a:xfrm>
          <a:custGeom>
            <a:avLst/>
            <a:gdLst/>
            <a:ahLst/>
            <a:cxnLst>
              <a:cxn ang="0">
                <a:pos x="wd2" y="hd2"/>
              </a:cxn>
              <a:cxn ang="5400000">
                <a:pos x="wd2" y="hd2"/>
              </a:cxn>
              <a:cxn ang="10800000">
                <a:pos x="wd2" y="hd2"/>
              </a:cxn>
              <a:cxn ang="16200000">
                <a:pos x="wd2" y="hd2"/>
              </a:cxn>
            </a:cxnLst>
            <a:rect l="0" t="0" r="r" b="b"/>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CC"/>
          </a:solidFill>
          <a:ln>
            <a:solidFill>
              <a:srgbClr val="FFFFFF"/>
            </a:solidFill>
            <a:miter/>
          </a:ln>
        </p:spPr>
        <p:txBody>
          <a:bodyPr lIns="45719" rIns="45719" anchor="ct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nvGrpSpPr>
          <p:cNvPr id="4747" name="Rectangle 8"/>
          <p:cNvGrpSpPr/>
          <p:nvPr/>
        </p:nvGrpSpPr>
        <p:grpSpPr>
          <a:xfrm>
            <a:off x="0" y="2362200"/>
            <a:ext cx="3352800" cy="3118104"/>
            <a:chOff x="0" y="0"/>
            <a:chExt cx="3352800" cy="3118103"/>
          </a:xfrm>
        </p:grpSpPr>
        <p:sp>
          <p:nvSpPr>
            <p:cNvPr id="4745" name="Rectangle"/>
            <p:cNvSpPr/>
            <p:nvPr/>
          </p:nvSpPr>
          <p:spPr>
            <a:xfrm>
              <a:off x="0" y="0"/>
              <a:ext cx="3352800" cy="3048000"/>
            </a:xfrm>
            <a:prstGeom prst="rect">
              <a:avLst/>
            </a:prstGeom>
            <a:solidFill>
              <a:srgbClr val="003399"/>
            </a:solidFill>
            <a:ln w="12700" cap="flat">
              <a:noFill/>
              <a:miter lim="400000"/>
            </a:ln>
            <a:effectLst/>
          </p:spPr>
          <p:txBody>
            <a:bodyPr wrap="square" lIns="45719" tIns="45719" rIns="45719" bIns="45719" numCol="1" anchor="t">
              <a:noAutofit/>
            </a:bodyPr>
            <a:lstStyle/>
            <a:p>
              <a:pPr>
                <a:spcBef>
                  <a:spcPts val="200"/>
                </a:spcBef>
                <a:defRPr>
                  <a:solidFill>
                    <a:srgbClr val="FFFFFF"/>
                  </a:solidFill>
                </a:defRPr>
              </a:pPr>
              <a:endParaRPr/>
            </a:p>
          </p:txBody>
        </p:sp>
        <p:sp>
          <p:nvSpPr>
            <p:cNvPr id="4746" name="परमेश्वरले तपाईलाई उहाँको उद्देश्यमा कसरी रणनितिक ठाउँमा राख्नुभएको छ ?"/>
            <p:cNvSpPr txBox="1"/>
            <p:nvPr/>
          </p:nvSpPr>
          <p:spPr>
            <a:xfrm>
              <a:off x="0" y="0"/>
              <a:ext cx="3352800" cy="3118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indent="169862">
                <a:spcBef>
                  <a:spcPts val="200"/>
                </a:spcBef>
                <a:defRPr sz="2800">
                  <a:solidFill>
                    <a:srgbClr val="FFFFFF"/>
                  </a:solidFill>
                  <a:effectLst>
                    <a:outerShdw blurRad="38100" dist="38100" dir="2700000" rotWithShape="0">
                      <a:srgbClr val="000000"/>
                    </a:outerShdw>
                  </a:effectLst>
                </a:defRPr>
              </a:pPr>
              <a:endParaRPr/>
            </a:p>
            <a:p>
              <a:pPr indent="169862">
                <a:spcBef>
                  <a:spcPts val="200"/>
                </a:spcBef>
                <a:defRPr sz="2800">
                  <a:solidFill>
                    <a:srgbClr val="FFFFFF"/>
                  </a:solidFill>
                  <a:effectLst>
                    <a:outerShdw blurRad="38100" dist="38100" dir="2700000" rotWithShape="0">
                      <a:srgbClr val="000000"/>
                    </a:outerShdw>
                  </a:effectLst>
                </a:defRPr>
              </a:pPr>
              <a:endParaRPr/>
            </a:p>
            <a:p>
              <a:pPr indent="169862">
                <a:spcBef>
                  <a:spcPts val="600"/>
                </a:spcBef>
                <a:defRPr sz="2800">
                  <a:solidFill>
                    <a:srgbClr val="FFFFFF"/>
                  </a:solidFill>
                  <a:effectLst>
                    <a:outerShdw blurRad="38100" dist="38100" dir="2700000" rotWithShape="0">
                      <a:srgbClr val="000000"/>
                    </a:outerShdw>
                  </a:effectLst>
                </a:defRPr>
              </a:pPr>
              <a:r>
                <a:t>परमेश्वरले तपाईलाई उहाँको उद्देश्यमा कसरी रणनितिक ठाउँमा राख्नुभएको छ ?</a:t>
              </a:r>
            </a:p>
          </p:txBody>
        </p:sp>
      </p:grpSp>
      <p:sp>
        <p:nvSpPr>
          <p:cNvPr id="4748" name="WordArt 9"/>
          <p:cNvSpPr txBox="1"/>
          <p:nvPr/>
        </p:nvSpPr>
        <p:spPr>
          <a:xfrm>
            <a:off x="-22225" y="1905000"/>
            <a:ext cx="3375025" cy="167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411479">
              <a:defRPr sz="4500">
                <a:solidFill>
                  <a:srgbClr val="FF9302"/>
                </a:solidFill>
                <a:effectLst>
                  <a:outerShdw blurRad="17144" dist="17144" dir="2700000" rotWithShape="0">
                    <a:srgbClr val="000000">
                      <a:alpha val="43137"/>
                    </a:srgbClr>
                  </a:outerShdw>
                </a:effectLst>
                <a:latin typeface="Impact"/>
                <a:ea typeface="Impact"/>
                <a:cs typeface="Impact"/>
                <a:sym typeface="Impact"/>
              </a:defRPr>
            </a:lvl1pPr>
          </a:lstStyle>
          <a:p>
            <a:r>
              <a:t>बिचारात्मक प्रश्न :</a:t>
            </a:r>
          </a:p>
        </p:txBody>
      </p:sp>
      <p:grpSp>
        <p:nvGrpSpPr>
          <p:cNvPr id="4751" name="Rectangle 10"/>
          <p:cNvGrpSpPr/>
          <p:nvPr/>
        </p:nvGrpSpPr>
        <p:grpSpPr>
          <a:xfrm>
            <a:off x="5791200" y="2743199"/>
            <a:ext cx="3352800" cy="4114801"/>
            <a:chOff x="0" y="0"/>
            <a:chExt cx="3352800" cy="4114800"/>
          </a:xfrm>
        </p:grpSpPr>
        <p:sp>
          <p:nvSpPr>
            <p:cNvPr id="4749" name="Rectangle"/>
            <p:cNvSpPr/>
            <p:nvPr/>
          </p:nvSpPr>
          <p:spPr>
            <a:xfrm>
              <a:off x="0" y="0"/>
              <a:ext cx="3352800" cy="4114800"/>
            </a:xfrm>
            <a:prstGeom prst="rect">
              <a:avLst/>
            </a:prstGeom>
            <a:solidFill>
              <a:srgbClr val="003399"/>
            </a:solidFill>
            <a:ln w="12700" cap="flat">
              <a:noFill/>
              <a:miter lim="400000"/>
            </a:ln>
            <a:effectLst/>
          </p:spPr>
          <p:txBody>
            <a:bodyPr wrap="square" lIns="45719" tIns="45719" rIns="45719" bIns="45719" numCol="1" anchor="t">
              <a:noAutofit/>
            </a:bodyPr>
            <a:lstStyle/>
            <a:p>
              <a:pPr algn="r">
                <a:spcBef>
                  <a:spcPts val="200"/>
                </a:spcBef>
                <a:defRPr sz="2800" b="1">
                  <a:solidFill>
                    <a:srgbClr val="FFFFFF"/>
                  </a:solidFill>
                  <a:effectLst>
                    <a:outerShdw blurRad="38100" dist="38100" dir="2700000" rotWithShape="0">
                      <a:srgbClr val="000000"/>
                    </a:outerShdw>
                  </a:effectLst>
                </a:defRPr>
              </a:pPr>
              <a:endParaRPr/>
            </a:p>
          </p:txBody>
        </p:sp>
        <p:sp>
          <p:nvSpPr>
            <p:cNvPr id="4750" name="“परमप्रभु परमेश्वर भन्नुहुन्छ: यरूशलेम यही हो; जसलाई मैले जातीहरूको केन्द्रमा बसालेको छु, जसको चारैतिर देशहरू छन् ।&quot;…"/>
            <p:cNvSpPr txBox="1"/>
            <p:nvPr/>
          </p:nvSpPr>
          <p:spPr>
            <a:xfrm>
              <a:off x="0" y="0"/>
              <a:ext cx="3352800" cy="3875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indent="169862" algn="r">
                <a:spcBef>
                  <a:spcPts val="600"/>
                </a:spcBef>
                <a:defRPr sz="2800" b="1">
                  <a:solidFill>
                    <a:srgbClr val="FFFFFF"/>
                  </a:solidFill>
                  <a:effectLst>
                    <a:outerShdw blurRad="38100" dist="38100" dir="2700000" rotWithShape="0">
                      <a:srgbClr val="000000"/>
                    </a:outerShdw>
                  </a:effectLst>
                </a:defRPr>
              </a:pPr>
              <a:r>
                <a:t>“परमप्रभु परमेश्वर भन्नुहुन्छ: यरूशलेम यही हो; जसलाई मैले जातीहरूको केन्द्रमा बसालेको छु, जसको चारैतिर देशहरू छन् ।"</a:t>
              </a:r>
            </a:p>
            <a:p>
              <a:pPr indent="169862" algn="r">
                <a:spcBef>
                  <a:spcPts val="600"/>
                </a:spcBef>
                <a:defRPr sz="2800" b="1" i="1">
                  <a:solidFill>
                    <a:srgbClr val="FFFFFF"/>
                  </a:solidFill>
                  <a:effectLst>
                    <a:outerShdw blurRad="38100" dist="38100" dir="2700000" rotWithShape="0">
                      <a:srgbClr val="000000"/>
                    </a:outerShdw>
                  </a:effectLst>
                </a:defRPr>
              </a:pPr>
              <a:r>
                <a:t>इजकिएल ५:५</a:t>
              </a:r>
            </a:p>
          </p:txBody>
        </p:sp>
      </p:grpSp>
      <p:sp>
        <p:nvSpPr>
          <p:cNvPr id="4752" name="AutoShape 6"/>
          <p:cNvSpPr/>
          <p:nvPr/>
        </p:nvSpPr>
        <p:spPr>
          <a:xfrm rot="7220944" flipV="1">
            <a:off x="5662786" y="1905000"/>
            <a:ext cx="2286001" cy="1828800"/>
          </a:xfrm>
          <a:custGeom>
            <a:avLst/>
            <a:gdLst/>
            <a:ahLst/>
            <a:cxnLst>
              <a:cxn ang="0">
                <a:pos x="wd2" y="hd2"/>
              </a:cxn>
              <a:cxn ang="5400000">
                <a:pos x="wd2" y="hd2"/>
              </a:cxn>
              <a:cxn ang="10800000">
                <a:pos x="wd2" y="hd2"/>
              </a:cxn>
              <a:cxn ang="16200000">
                <a:pos x="wd2" y="hd2"/>
              </a:cxn>
            </a:cxnLst>
            <a:rect l="0" t="0" r="r" b="b"/>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99CC"/>
          </a:solidFill>
          <a:ln>
            <a:solidFill>
              <a:srgbClr val="FFFFFF"/>
            </a:solidFill>
            <a:miter/>
          </a:ln>
        </p:spPr>
        <p:txBody>
          <a:bodyPr lIns="45719" rIns="45719" anchor="ctr"/>
          <a:lstStyle/>
          <a:p>
            <a:pPr>
              <a:spcBef>
                <a:spcPts val="600"/>
              </a:spcBef>
              <a:defRPr sz="3600">
                <a:solidFill>
                  <a:srgbClr val="FFFFFF"/>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4753" name="TextBox 1"/>
          <p:cNvSpPr txBox="1"/>
          <p:nvPr/>
        </p:nvSpPr>
        <p:spPr>
          <a:xfrm>
            <a:off x="8604447" y="-27384"/>
            <a:ext cx="413818" cy="505460"/>
          </a:xfrm>
          <a:prstGeom prst="rect">
            <a:avLst/>
          </a:prstGeom>
          <a:solidFill>
            <a:srgbClr val="000514"/>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२८</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4743"/>
                                        </p:tgtEl>
                                        <p:attrNameLst>
                                          <p:attrName>style.visibility</p:attrName>
                                        </p:attrNameLst>
                                      </p:cBhvr>
                                      <p:to>
                                        <p:strVal val="visible"/>
                                      </p:to>
                                    </p:set>
                                    <p:animEffect transition="in" filter="wipe(up)">
                                      <p:cBhvr>
                                        <p:cTn id="7" dur="500"/>
                                        <p:tgtEl>
                                          <p:spTgt spid="47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4752"/>
                                        </p:tgtEl>
                                        <p:attrNameLst>
                                          <p:attrName>style.visibility</p:attrName>
                                        </p:attrNameLst>
                                      </p:cBhvr>
                                      <p:to>
                                        <p:strVal val="visible"/>
                                      </p:to>
                                    </p:set>
                                    <p:animEffect transition="in" filter="wipe(up)">
                                      <p:cBhvr>
                                        <p:cTn id="12" dur="500"/>
                                        <p:tgtEl>
                                          <p:spTgt spid="47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4744"/>
                                        </p:tgtEl>
                                        <p:attrNameLst>
                                          <p:attrName>style.visibility</p:attrName>
                                        </p:attrNameLst>
                                      </p:cBhvr>
                                      <p:to>
                                        <p:strVal val="visible"/>
                                      </p:to>
                                    </p:set>
                                    <p:animEffect transition="in" filter="wipe(down)">
                                      <p:cBhvr>
                                        <p:cTn id="17" dur="500"/>
                                        <p:tgtEl>
                                          <p:spTgt spid="474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4" nodeType="clickEffect">
                                  <p:stCondLst>
                                    <p:cond delay="0"/>
                                  </p:stCondLst>
                                  <p:iterate>
                                    <p:tmAbs val="0"/>
                                  </p:iterate>
                                  <p:childTnLst>
                                    <p:set>
                                      <p:cBhvr>
                                        <p:cTn id="21" fill="hold"/>
                                        <p:tgtEl>
                                          <p:spTgt spid="47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5" nodeType="clickEffect">
                                  <p:stCondLst>
                                    <p:cond delay="0"/>
                                  </p:stCondLst>
                                  <p:iterate>
                                    <p:tmAbs val="0"/>
                                  </p:iterate>
                                  <p:childTnLst>
                                    <p:set>
                                      <p:cBhvr>
                                        <p:cTn id="25" fill="hold"/>
                                        <p:tgtEl>
                                          <p:spTgt spid="4747"/>
                                        </p:tgtEl>
                                        <p:attrNameLst>
                                          <p:attrName>style.visibility</p:attrName>
                                        </p:attrNameLst>
                                      </p:cBhvr>
                                      <p:to>
                                        <p:strVal val="visible"/>
                                      </p:to>
                                    </p:set>
                                  </p:childTnLst>
                                </p:cTn>
                              </p:par>
                            </p:childTnLst>
                          </p:cTn>
                        </p:par>
                        <p:par>
                          <p:cTn id="26" fill="hold">
                            <p:stCondLst>
                              <p:cond delay="0"/>
                            </p:stCondLst>
                            <p:childTnLst>
                              <p:par>
                                <p:cTn id="27" presetID="3" presetClass="entr" presetSubtype="5" fill="hold" grpId="6" nodeType="afterEffect">
                                  <p:stCondLst>
                                    <p:cond delay="0"/>
                                  </p:stCondLst>
                                  <p:iterate>
                                    <p:tmAbs val="0"/>
                                  </p:iterate>
                                  <p:childTnLst>
                                    <p:set>
                                      <p:cBhvr>
                                        <p:cTn id="28" fill="hold"/>
                                        <p:tgtEl>
                                          <p:spTgt spid="4748"/>
                                        </p:tgtEl>
                                        <p:attrNameLst>
                                          <p:attrName>style.visibility</p:attrName>
                                        </p:attrNameLst>
                                      </p:cBhvr>
                                      <p:to>
                                        <p:strVal val="visible"/>
                                      </p:to>
                                    </p:set>
                                    <p:animEffect transition="in" filter="blinds(vertical)">
                                      <p:cBhvr>
                                        <p:cTn id="29" dur="1000"/>
                                        <p:tgtEl>
                                          <p:spTgt spid="4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3" grpId="1" animBg="1" advAuto="0"/>
      <p:bldP spid="4744" grpId="3" animBg="1" advAuto="0"/>
      <p:bldP spid="4747" grpId="5" animBg="1" advAuto="0"/>
      <p:bldP spid="4748" grpId="6" animBg="1" advAuto="0"/>
      <p:bldP spid="4751" grpId="4" animBg="1" advAuto="0"/>
      <p:bldP spid="4752"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5" name="Rectangle 2"/>
          <p:cNvSpPr txBox="1">
            <a:spLocks noGrp="1"/>
          </p:cNvSpPr>
          <p:nvPr>
            <p:ph type="title"/>
          </p:nvPr>
        </p:nvSpPr>
        <p:spPr>
          <a:xfrm>
            <a:off x="0" y="151358"/>
            <a:ext cx="8604448" cy="541338"/>
          </a:xfrm>
          <a:prstGeom prst="rect">
            <a:avLst/>
          </a:prstGeom>
        </p:spPr>
        <p:txBody>
          <a:bodyPr/>
          <a:lstStyle>
            <a:lvl1pPr defTabSz="822959">
              <a:defRPr sz="2520" b="1">
                <a:solidFill>
                  <a:srgbClr val="FFFFFF"/>
                </a:solidFill>
              </a:defRPr>
            </a:lvl1pPr>
          </a:lstStyle>
          <a:p>
            <a:r>
              <a:t>पुरानो करारका व्यापारिक मार्गहरू र जल संग्रहहरू </a:t>
            </a:r>
          </a:p>
        </p:txBody>
      </p:sp>
      <p:sp>
        <p:nvSpPr>
          <p:cNvPr id="4756" name="Text Box 5"/>
          <p:cNvSpPr txBox="1"/>
          <p:nvPr/>
        </p:nvSpPr>
        <p:spPr>
          <a:xfrm>
            <a:off x="8509000" y="87312"/>
            <a:ext cx="413817" cy="5054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२८</a:t>
            </a:r>
          </a:p>
        </p:txBody>
      </p:sp>
      <p:pic>
        <p:nvPicPr>
          <p:cNvPr id="4757" name="Picture 2" descr="Picture 2"/>
          <p:cNvPicPr>
            <a:picLocks noChangeAspect="1"/>
          </p:cNvPicPr>
          <p:nvPr/>
        </p:nvPicPr>
        <p:blipFill>
          <a:blip r:embed="rId3">
            <a:extLst/>
          </a:blip>
          <a:stretch>
            <a:fillRect/>
          </a:stretch>
        </p:blipFill>
        <p:spPr>
          <a:xfrm>
            <a:off x="0" y="836712"/>
            <a:ext cx="9144000" cy="5246688"/>
          </a:xfrm>
          <a:prstGeom prst="rect">
            <a:avLst/>
          </a:prstGeom>
          <a:ln w="12700">
            <a:miter lim="400000"/>
          </a:ln>
        </p:spPr>
      </p:pic>
      <p:sp>
        <p:nvSpPr>
          <p:cNvPr id="4758" name="Text Box 9"/>
          <p:cNvSpPr txBox="1"/>
          <p:nvPr/>
        </p:nvSpPr>
        <p:spPr>
          <a:xfrm rot="3030062">
            <a:off x="4410016" y="1979380"/>
            <a:ext cx="792456"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युफ्रेटिस</a:t>
            </a:r>
          </a:p>
        </p:txBody>
      </p:sp>
      <p:sp>
        <p:nvSpPr>
          <p:cNvPr id="4759" name="Text Box 9"/>
          <p:cNvSpPr txBox="1"/>
          <p:nvPr/>
        </p:nvSpPr>
        <p:spPr>
          <a:xfrm rot="3030062">
            <a:off x="5634734" y="1282368"/>
            <a:ext cx="789255"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टाइग्रिस</a:t>
            </a:r>
          </a:p>
        </p:txBody>
      </p:sp>
      <p:sp>
        <p:nvSpPr>
          <p:cNvPr id="4760" name="Text Box 9"/>
          <p:cNvSpPr txBox="1"/>
          <p:nvPr/>
        </p:nvSpPr>
        <p:spPr>
          <a:xfrm>
            <a:off x="8151231" y="5002122"/>
            <a:ext cx="925919" cy="7543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1000"/>
              </a:spcBef>
              <a:defRPr sz="1800" b="1" i="1">
                <a:solidFill>
                  <a:srgbClr val="FFFFFF"/>
                </a:solidFill>
              </a:defRPr>
            </a:pPr>
            <a:r>
              <a:t>पर्सियको </a:t>
            </a:r>
            <a:br/>
            <a:r>
              <a:t>खाडी </a:t>
            </a:r>
          </a:p>
        </p:txBody>
      </p:sp>
      <p:sp>
        <p:nvSpPr>
          <p:cNvPr id="4761" name="Text Box 9"/>
          <p:cNvSpPr txBox="1"/>
          <p:nvPr/>
        </p:nvSpPr>
        <p:spPr>
          <a:xfrm>
            <a:off x="414500" y="2826345"/>
            <a:ext cx="115337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भुमध्ये सागर</a:t>
            </a:r>
          </a:p>
        </p:txBody>
      </p:sp>
      <p:sp>
        <p:nvSpPr>
          <p:cNvPr id="4762" name="Rectangle 2"/>
          <p:cNvSpPr txBox="1"/>
          <p:nvPr/>
        </p:nvSpPr>
        <p:spPr>
          <a:xfrm>
            <a:off x="3131839" y="6021953"/>
            <a:ext cx="6120682" cy="828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57200" indent="-457200">
              <a:buSzPct val="100000"/>
              <a:buAutoNum type="arabicPeriod"/>
              <a:defRPr sz="2000" b="1">
                <a:solidFill>
                  <a:srgbClr val="FFFFFF"/>
                </a:solidFill>
              </a:defRPr>
            </a:pPr>
            <a:r>
              <a:t>प्रत्येक नौवटा जल संग्रहका नाउँहरू लेख्नुहोस</a:t>
            </a:r>
            <a:endParaRPr sz="4400">
              <a:solidFill>
                <a:srgbClr val="000000"/>
              </a:solidFill>
            </a:endParaRPr>
          </a:p>
          <a:p>
            <a:pPr marL="457200" indent="-457200">
              <a:buSzPct val="100000"/>
              <a:buAutoNum type="arabicPeriod"/>
              <a:defRPr sz="2000" b="1">
                <a:solidFill>
                  <a:srgbClr val="FFFFFF"/>
                </a:solidFill>
              </a:defRPr>
            </a:pPr>
            <a:r>
              <a:t>यी प्रत्येकले कसरी आफ्नो नाउँहरू पाए</a:t>
            </a:r>
          </a:p>
        </p:txBody>
      </p:sp>
      <p:sp>
        <p:nvSpPr>
          <p:cNvPr id="4763" name="Text Box 9"/>
          <p:cNvSpPr txBox="1"/>
          <p:nvPr/>
        </p:nvSpPr>
        <p:spPr>
          <a:xfrm>
            <a:off x="241542" y="6210720"/>
            <a:ext cx="2387092"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1000"/>
              </a:spcBef>
              <a:defRPr sz="1800" b="1" i="1">
                <a:solidFill>
                  <a:srgbClr val="FFFFFF"/>
                </a:solidFill>
              </a:defRPr>
            </a:pPr>
            <a:r>
              <a:t>आफ्नो सानो झुण्डहरूमा…</a:t>
            </a:r>
          </a:p>
        </p:txBody>
      </p:sp>
      <p:sp>
        <p:nvSpPr>
          <p:cNvPr id="4764" name="Text Box 9"/>
          <p:cNvSpPr txBox="1"/>
          <p:nvPr/>
        </p:nvSpPr>
        <p:spPr>
          <a:xfrm>
            <a:off x="2771799" y="3551941"/>
            <a:ext cx="943065"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i="1">
                <a:solidFill>
                  <a:srgbClr val="FFFFFF"/>
                </a:solidFill>
              </a:defRPr>
            </a:lvl1pPr>
          </a:lstStyle>
          <a:p>
            <a:r>
              <a:t>मृत समुन्द्र</a:t>
            </a:r>
          </a:p>
        </p:txBody>
      </p:sp>
      <p:sp>
        <p:nvSpPr>
          <p:cNvPr id="4765" name="Text Box 9"/>
          <p:cNvSpPr txBox="1"/>
          <p:nvPr/>
        </p:nvSpPr>
        <p:spPr>
          <a:xfrm>
            <a:off x="2771799" y="3155897"/>
            <a:ext cx="88614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i="1">
                <a:solidFill>
                  <a:srgbClr val="FFFFFF"/>
                </a:solidFill>
              </a:defRPr>
            </a:lvl1pPr>
          </a:lstStyle>
          <a:p>
            <a:r>
              <a:t>यर्दन नदी</a:t>
            </a:r>
          </a:p>
        </p:txBody>
      </p:sp>
      <p:sp>
        <p:nvSpPr>
          <p:cNvPr id="4766" name="Text Box 9"/>
          <p:cNvSpPr txBox="1"/>
          <p:nvPr/>
        </p:nvSpPr>
        <p:spPr>
          <a:xfrm>
            <a:off x="2771799" y="2759854"/>
            <a:ext cx="2731555"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i="1">
                <a:solidFill>
                  <a:srgbClr val="FFFFFF"/>
                </a:solidFill>
              </a:defRPr>
            </a:lvl1pPr>
          </a:lstStyle>
          <a:p>
            <a:r>
              <a:t>चिनेरेथको समुद्र Chinnereth</a:t>
            </a:r>
          </a:p>
        </p:txBody>
      </p:sp>
      <p:sp>
        <p:nvSpPr>
          <p:cNvPr id="4767" name="Text Box 9"/>
          <p:cNvSpPr txBox="1"/>
          <p:nvPr/>
        </p:nvSpPr>
        <p:spPr>
          <a:xfrm>
            <a:off x="298909" y="4482528"/>
            <a:ext cx="976211"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नाइल नदी</a:t>
            </a:r>
          </a:p>
        </p:txBody>
      </p:sp>
      <p:sp>
        <p:nvSpPr>
          <p:cNvPr id="4768" name="Text Box 9"/>
          <p:cNvSpPr txBox="1"/>
          <p:nvPr/>
        </p:nvSpPr>
        <p:spPr>
          <a:xfrm>
            <a:off x="1751363" y="5630882"/>
            <a:ext cx="100478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लाल समुद्र</a:t>
            </a:r>
          </a:p>
        </p:txBody>
      </p:sp>
      <p:grpSp>
        <p:nvGrpSpPr>
          <p:cNvPr id="4771" name="Oval 1"/>
          <p:cNvGrpSpPr/>
          <p:nvPr/>
        </p:nvGrpSpPr>
        <p:grpSpPr>
          <a:xfrm>
            <a:off x="5436096" y="973132"/>
            <a:ext cx="360041" cy="375232"/>
            <a:chOff x="0" y="0"/>
            <a:chExt cx="360040" cy="375230"/>
          </a:xfrm>
        </p:grpSpPr>
        <p:sp>
          <p:nvSpPr>
            <p:cNvPr id="4769"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70" name="8"/>
            <p:cNvSpPr txBox="1"/>
            <p:nvPr/>
          </p:nvSpPr>
          <p:spPr>
            <a:xfrm>
              <a:off x="57318" y="-1"/>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8</a:t>
              </a:r>
            </a:p>
          </p:txBody>
        </p:sp>
      </p:grpSp>
      <p:grpSp>
        <p:nvGrpSpPr>
          <p:cNvPr id="4774" name="Oval 16"/>
          <p:cNvGrpSpPr/>
          <p:nvPr/>
        </p:nvGrpSpPr>
        <p:grpSpPr>
          <a:xfrm>
            <a:off x="827583" y="2233372"/>
            <a:ext cx="360041" cy="447040"/>
            <a:chOff x="0" y="-35904"/>
            <a:chExt cx="360040" cy="447039"/>
          </a:xfrm>
        </p:grpSpPr>
        <p:sp>
          <p:nvSpPr>
            <p:cNvPr id="4772"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a:solidFill>
                    <a:srgbClr val="000000"/>
                  </a:solidFill>
                </a:defRPr>
              </a:pPr>
              <a:endParaRPr/>
            </a:p>
          </p:txBody>
        </p:sp>
        <p:sp>
          <p:nvSpPr>
            <p:cNvPr id="4773" name="१"/>
            <p:cNvSpPr txBox="1"/>
            <p:nvPr/>
          </p:nvSpPr>
          <p:spPr>
            <a:xfrm>
              <a:off x="69657" y="-35905"/>
              <a:ext cx="22072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१</a:t>
              </a:r>
            </a:p>
          </p:txBody>
        </p:sp>
      </p:grpSp>
      <p:grpSp>
        <p:nvGrpSpPr>
          <p:cNvPr id="4777" name="Oval 17"/>
          <p:cNvGrpSpPr/>
          <p:nvPr/>
        </p:nvGrpSpPr>
        <p:grpSpPr>
          <a:xfrm>
            <a:off x="611560" y="4033572"/>
            <a:ext cx="360041" cy="447040"/>
            <a:chOff x="0" y="-35904"/>
            <a:chExt cx="360040" cy="447039"/>
          </a:xfrm>
        </p:grpSpPr>
        <p:sp>
          <p:nvSpPr>
            <p:cNvPr id="4775"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a:solidFill>
                    <a:srgbClr val="000000"/>
                  </a:solidFill>
                </a:defRPr>
              </a:pPr>
              <a:endParaRPr/>
            </a:p>
          </p:txBody>
        </p:sp>
        <p:sp>
          <p:nvSpPr>
            <p:cNvPr id="4776" name="२"/>
            <p:cNvSpPr txBox="1"/>
            <p:nvPr/>
          </p:nvSpPr>
          <p:spPr>
            <a:xfrm>
              <a:off x="64577" y="-35905"/>
              <a:ext cx="23088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२</a:t>
              </a:r>
            </a:p>
          </p:txBody>
        </p:sp>
      </p:grpSp>
      <p:grpSp>
        <p:nvGrpSpPr>
          <p:cNvPr id="4780" name="Oval 18"/>
          <p:cNvGrpSpPr/>
          <p:nvPr/>
        </p:nvGrpSpPr>
        <p:grpSpPr>
          <a:xfrm>
            <a:off x="1907703" y="5257707"/>
            <a:ext cx="360041" cy="447041"/>
            <a:chOff x="0" y="-35904"/>
            <a:chExt cx="360040" cy="447039"/>
          </a:xfrm>
        </p:grpSpPr>
        <p:sp>
          <p:nvSpPr>
            <p:cNvPr id="4778"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79" name="३"/>
            <p:cNvSpPr txBox="1"/>
            <p:nvPr/>
          </p:nvSpPr>
          <p:spPr>
            <a:xfrm>
              <a:off x="63180" y="-35905"/>
              <a:ext cx="23368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३</a:t>
              </a:r>
            </a:p>
          </p:txBody>
        </p:sp>
      </p:grpSp>
      <p:grpSp>
        <p:nvGrpSpPr>
          <p:cNvPr id="4783" name="Oval 19"/>
          <p:cNvGrpSpPr/>
          <p:nvPr/>
        </p:nvGrpSpPr>
        <p:grpSpPr>
          <a:xfrm>
            <a:off x="2483767" y="2737427"/>
            <a:ext cx="360041" cy="447041"/>
            <a:chOff x="0" y="-35904"/>
            <a:chExt cx="360040" cy="447039"/>
          </a:xfrm>
        </p:grpSpPr>
        <p:sp>
          <p:nvSpPr>
            <p:cNvPr id="4781"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82" name="४"/>
            <p:cNvSpPr txBox="1"/>
            <p:nvPr/>
          </p:nvSpPr>
          <p:spPr>
            <a:xfrm>
              <a:off x="60640" y="-35905"/>
              <a:ext cx="23876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४</a:t>
              </a:r>
            </a:p>
          </p:txBody>
        </p:sp>
      </p:grpSp>
      <p:grpSp>
        <p:nvGrpSpPr>
          <p:cNvPr id="4786" name="Oval 20"/>
          <p:cNvGrpSpPr/>
          <p:nvPr/>
        </p:nvGrpSpPr>
        <p:grpSpPr>
          <a:xfrm>
            <a:off x="2411759" y="3133372"/>
            <a:ext cx="360041" cy="375232"/>
            <a:chOff x="0" y="0"/>
            <a:chExt cx="360040" cy="375230"/>
          </a:xfrm>
        </p:grpSpPr>
        <p:sp>
          <p:nvSpPr>
            <p:cNvPr id="4784"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85" name="5"/>
            <p:cNvSpPr txBox="1"/>
            <p:nvPr/>
          </p:nvSpPr>
          <p:spPr>
            <a:xfrm>
              <a:off x="57318" y="-1"/>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5</a:t>
              </a:r>
            </a:p>
          </p:txBody>
        </p:sp>
      </p:grpSp>
      <p:grpSp>
        <p:nvGrpSpPr>
          <p:cNvPr id="4789" name="Oval 21"/>
          <p:cNvGrpSpPr/>
          <p:nvPr/>
        </p:nvGrpSpPr>
        <p:grpSpPr>
          <a:xfrm>
            <a:off x="2339751" y="3493412"/>
            <a:ext cx="360041" cy="375232"/>
            <a:chOff x="0" y="0"/>
            <a:chExt cx="360040" cy="375230"/>
          </a:xfrm>
        </p:grpSpPr>
        <p:sp>
          <p:nvSpPr>
            <p:cNvPr id="4787"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88" name="6"/>
            <p:cNvSpPr txBox="1"/>
            <p:nvPr/>
          </p:nvSpPr>
          <p:spPr>
            <a:xfrm>
              <a:off x="57318" y="-1"/>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6</a:t>
              </a:r>
            </a:p>
          </p:txBody>
        </p:sp>
      </p:grpSp>
      <p:grpSp>
        <p:nvGrpSpPr>
          <p:cNvPr id="4792" name="Oval 22"/>
          <p:cNvGrpSpPr/>
          <p:nvPr/>
        </p:nvGrpSpPr>
        <p:grpSpPr>
          <a:xfrm>
            <a:off x="4355975" y="1477188"/>
            <a:ext cx="360041" cy="375232"/>
            <a:chOff x="0" y="0"/>
            <a:chExt cx="360040" cy="375230"/>
          </a:xfrm>
        </p:grpSpPr>
        <p:sp>
          <p:nvSpPr>
            <p:cNvPr id="4790"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91" name="7"/>
            <p:cNvSpPr txBox="1"/>
            <p:nvPr/>
          </p:nvSpPr>
          <p:spPr>
            <a:xfrm>
              <a:off x="57318" y="-1"/>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7</a:t>
              </a:r>
            </a:p>
          </p:txBody>
        </p:sp>
      </p:grpSp>
      <p:grpSp>
        <p:nvGrpSpPr>
          <p:cNvPr id="4795" name="Oval 23"/>
          <p:cNvGrpSpPr/>
          <p:nvPr/>
        </p:nvGrpSpPr>
        <p:grpSpPr>
          <a:xfrm>
            <a:off x="8316415" y="4573532"/>
            <a:ext cx="360041" cy="375232"/>
            <a:chOff x="0" y="0"/>
            <a:chExt cx="360040" cy="375230"/>
          </a:xfrm>
        </p:grpSpPr>
        <p:sp>
          <p:nvSpPr>
            <p:cNvPr id="4793"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794" name="9"/>
            <p:cNvSpPr txBox="1"/>
            <p:nvPr/>
          </p:nvSpPr>
          <p:spPr>
            <a:xfrm>
              <a:off x="57318" y="-1"/>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9</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7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7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7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47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4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8" grpId="7" animBg="1" advAuto="0"/>
      <p:bldP spid="4759" grpId="8" animBg="1" advAuto="0"/>
      <p:bldP spid="4760" grpId="9" animBg="1" advAuto="0"/>
      <p:bldP spid="4761" grpId="1" animBg="1" advAuto="0"/>
      <p:bldP spid="4764" grpId="6" animBg="1" advAuto="0"/>
      <p:bldP spid="4765" grpId="5" animBg="1" advAuto="0"/>
      <p:bldP spid="4766" grpId="4" animBg="1" advAuto="0"/>
      <p:bldP spid="4767" grpId="2" animBg="1" advAuto="0"/>
      <p:bldP spid="4768"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9" name="Rectangle 2"/>
          <p:cNvSpPr txBox="1">
            <a:spLocks noGrp="1"/>
          </p:cNvSpPr>
          <p:nvPr>
            <p:ph type="title"/>
          </p:nvPr>
        </p:nvSpPr>
        <p:spPr>
          <a:xfrm>
            <a:off x="0" y="44624"/>
            <a:ext cx="9144000" cy="541338"/>
          </a:xfrm>
          <a:prstGeom prst="rect">
            <a:avLst/>
          </a:prstGeom>
        </p:spPr>
        <p:txBody>
          <a:bodyPr/>
          <a:lstStyle>
            <a:lvl1pPr defTabSz="576072">
              <a:defRPr sz="2520" b="1">
                <a:solidFill>
                  <a:srgbClr val="FFFFFF"/>
                </a:solidFill>
              </a:defRPr>
            </a:lvl1pPr>
          </a:lstStyle>
          <a:p>
            <a:r>
              <a:t>मेसोपोटामिय</a:t>
            </a:r>
          </a:p>
        </p:txBody>
      </p:sp>
      <p:sp>
        <p:nvSpPr>
          <p:cNvPr id="4800" name="Text Box 5"/>
          <p:cNvSpPr txBox="1"/>
          <p:nvPr/>
        </p:nvSpPr>
        <p:spPr>
          <a:xfrm>
            <a:off x="8509000" y="87312"/>
            <a:ext cx="413817" cy="5054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२८</a:t>
            </a:r>
          </a:p>
        </p:txBody>
      </p:sp>
      <p:pic>
        <p:nvPicPr>
          <p:cNvPr id="4801" name="Picture 1" descr="Picture 1"/>
          <p:cNvPicPr>
            <a:picLocks noChangeAspect="1"/>
          </p:cNvPicPr>
          <p:nvPr/>
        </p:nvPicPr>
        <p:blipFill>
          <a:blip r:embed="rId2">
            <a:extLst/>
          </a:blip>
          <a:stretch>
            <a:fillRect/>
          </a:stretch>
        </p:blipFill>
        <p:spPr>
          <a:xfrm>
            <a:off x="0" y="726884"/>
            <a:ext cx="9144000" cy="6131116"/>
          </a:xfrm>
          <a:prstGeom prst="rect">
            <a:avLst/>
          </a:prstGeom>
          <a:ln w="12700">
            <a:miter lim="400000"/>
          </a:ln>
        </p:spPr>
      </p:pic>
      <p:sp>
        <p:nvSpPr>
          <p:cNvPr id="4802" name="Text Box 9"/>
          <p:cNvSpPr txBox="1"/>
          <p:nvPr/>
        </p:nvSpPr>
        <p:spPr>
          <a:xfrm>
            <a:off x="6452468" y="2780927"/>
            <a:ext cx="1436879"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FF"/>
                </a:solidFill>
              </a:defRPr>
            </a:lvl1pPr>
          </a:lstStyle>
          <a:p>
            <a:r>
              <a:t>फ्रेटिस</a:t>
            </a:r>
          </a:p>
        </p:txBody>
      </p:sp>
      <p:sp>
        <p:nvSpPr>
          <p:cNvPr id="4803" name="Text Box 9"/>
          <p:cNvSpPr txBox="1"/>
          <p:nvPr/>
        </p:nvSpPr>
        <p:spPr>
          <a:xfrm>
            <a:off x="6791300" y="1052736"/>
            <a:ext cx="1315060"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FF"/>
                </a:solidFill>
              </a:defRPr>
            </a:lvl1pPr>
          </a:lstStyle>
          <a:p>
            <a:r>
              <a:t>इग्रिस</a:t>
            </a:r>
          </a:p>
        </p:txBody>
      </p:sp>
      <p:sp>
        <p:nvSpPr>
          <p:cNvPr id="4804" name="Text Box 9"/>
          <p:cNvSpPr txBox="1"/>
          <p:nvPr/>
        </p:nvSpPr>
        <p:spPr>
          <a:xfrm>
            <a:off x="6147403" y="3645024"/>
            <a:ext cx="1481025"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FF"/>
                </a:solidFill>
              </a:defRPr>
            </a:lvl1pPr>
          </a:lstStyle>
          <a:p>
            <a:r>
              <a:t>बिलोन</a:t>
            </a:r>
          </a:p>
        </p:txBody>
      </p:sp>
      <p:sp>
        <p:nvSpPr>
          <p:cNvPr id="4805" name="Text Box 9"/>
          <p:cNvSpPr txBox="1"/>
          <p:nvPr/>
        </p:nvSpPr>
        <p:spPr>
          <a:xfrm>
            <a:off x="6659984" y="1916832"/>
            <a:ext cx="734467"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FF"/>
                </a:solidFill>
              </a:defRPr>
            </a:lvl1pPr>
          </a:lstStyle>
          <a:p>
            <a:r>
              <a:t>नवे</a:t>
            </a:r>
          </a:p>
        </p:txBody>
      </p:sp>
      <p:sp>
        <p:nvSpPr>
          <p:cNvPr id="4806" name="Text Box 9"/>
          <p:cNvSpPr txBox="1"/>
          <p:nvPr/>
        </p:nvSpPr>
        <p:spPr>
          <a:xfrm rot="1618024">
            <a:off x="3633885" y="1539286"/>
            <a:ext cx="2324305" cy="744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100"/>
              </a:spcBef>
              <a:defRPr sz="3600" b="1">
                <a:solidFill>
                  <a:srgbClr val="FFFFFF"/>
                </a:solidFill>
              </a:defRPr>
            </a:lvl1pPr>
          </a:lstStyle>
          <a:p>
            <a:r>
              <a:t>मेसोपोटामिय</a:t>
            </a:r>
          </a:p>
        </p:txBody>
      </p:sp>
      <p:sp>
        <p:nvSpPr>
          <p:cNvPr id="4807" name="Text Box 9"/>
          <p:cNvSpPr txBox="1"/>
          <p:nvPr/>
        </p:nvSpPr>
        <p:spPr>
          <a:xfrm>
            <a:off x="6075800" y="2780927"/>
            <a:ext cx="453949" cy="8610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00"/>
                </a:solidFill>
              </a:defRPr>
            </a:lvl1pPr>
          </a:lstStyle>
          <a:p>
            <a:r>
              <a:t>यु</a:t>
            </a:r>
          </a:p>
        </p:txBody>
      </p:sp>
      <p:sp>
        <p:nvSpPr>
          <p:cNvPr id="4808" name="Text Box 9"/>
          <p:cNvSpPr txBox="1"/>
          <p:nvPr/>
        </p:nvSpPr>
        <p:spPr>
          <a:xfrm>
            <a:off x="6363832" y="1052736"/>
            <a:ext cx="567945"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00"/>
                </a:solidFill>
              </a:defRPr>
            </a:lvl1pPr>
          </a:lstStyle>
          <a:p>
            <a:r>
              <a:t>टा</a:t>
            </a:r>
          </a:p>
        </p:txBody>
      </p:sp>
      <p:sp>
        <p:nvSpPr>
          <p:cNvPr id="4809" name="Text Box 9"/>
          <p:cNvSpPr txBox="1"/>
          <p:nvPr/>
        </p:nvSpPr>
        <p:spPr>
          <a:xfrm>
            <a:off x="5796136" y="3645024"/>
            <a:ext cx="434391"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00"/>
                </a:solidFill>
              </a:defRPr>
            </a:lvl1pPr>
          </a:lstStyle>
          <a:p>
            <a:r>
              <a:t>बे</a:t>
            </a:r>
          </a:p>
        </p:txBody>
      </p:sp>
      <p:sp>
        <p:nvSpPr>
          <p:cNvPr id="4810" name="Text Box 9"/>
          <p:cNvSpPr txBox="1"/>
          <p:nvPr/>
        </p:nvSpPr>
        <p:spPr>
          <a:xfrm>
            <a:off x="6219816" y="1916832"/>
            <a:ext cx="576327" cy="8610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600"/>
              </a:spcBef>
              <a:defRPr sz="4400" b="1">
                <a:solidFill>
                  <a:srgbClr val="FFFF00"/>
                </a:solidFill>
              </a:defRPr>
            </a:lvl1pPr>
          </a:lstStyle>
          <a:p>
            <a:r>
              <a:t>नि</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8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8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8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8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48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4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 grpId="2" animBg="1" advAuto="0"/>
      <p:bldP spid="4803" grpId="1" animBg="1" advAuto="0"/>
      <p:bldP spid="4804" grpId="3" animBg="1" advAuto="0"/>
      <p:bldP spid="4805" grpId="4" animBg="1" advAuto="0"/>
      <p:bldP spid="4806" grpId="5" animBg="1" advAuto="0"/>
      <p:bldP spid="4807" grpId="7" animBg="1" advAuto="0"/>
      <p:bldP spid="4808" grpId="6" animBg="1" advAuto="0"/>
      <p:bldP spid="4809" grpId="8" animBg="1" advAuto="0"/>
      <p:bldP spid="4810" grpId="9"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 name="Rectangle 2"/>
          <p:cNvSpPr txBox="1">
            <a:spLocks noGrp="1"/>
          </p:cNvSpPr>
          <p:nvPr>
            <p:ph type="title"/>
          </p:nvPr>
        </p:nvSpPr>
        <p:spPr>
          <a:xfrm>
            <a:off x="0" y="44624"/>
            <a:ext cx="9144000" cy="541338"/>
          </a:xfrm>
          <a:prstGeom prst="rect">
            <a:avLst/>
          </a:prstGeom>
        </p:spPr>
        <p:txBody>
          <a:bodyPr/>
          <a:lstStyle>
            <a:lvl1pPr defTabSz="713231">
              <a:defRPr sz="2496" b="1">
                <a:solidFill>
                  <a:srgbClr val="FFFFFF"/>
                </a:solidFill>
              </a:defRPr>
            </a:lvl1pPr>
          </a:lstStyle>
          <a:p>
            <a:r>
              <a:t>The प्राचिन पुर्वी समिपवर्ती</a:t>
            </a:r>
          </a:p>
        </p:txBody>
      </p:sp>
      <p:sp>
        <p:nvSpPr>
          <p:cNvPr id="4813" name="Text Box 5"/>
          <p:cNvSpPr txBox="1"/>
          <p:nvPr/>
        </p:nvSpPr>
        <p:spPr>
          <a:xfrm>
            <a:off x="8509000" y="87313"/>
            <a:ext cx="40132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FFFF"/>
                </a:solidFill>
              </a:defRPr>
            </a:lvl1pPr>
          </a:lstStyle>
          <a:p>
            <a:r>
              <a:t>२७</a:t>
            </a:r>
          </a:p>
        </p:txBody>
      </p:sp>
      <p:pic>
        <p:nvPicPr>
          <p:cNvPr id="4814" name="Picture 1" descr="Picture 1"/>
          <p:cNvPicPr>
            <a:picLocks noChangeAspect="1"/>
          </p:cNvPicPr>
          <p:nvPr/>
        </p:nvPicPr>
        <p:blipFill>
          <a:blip r:embed="rId2">
            <a:extLst/>
          </a:blip>
          <a:stretch>
            <a:fillRect/>
          </a:stretch>
        </p:blipFill>
        <p:spPr>
          <a:xfrm>
            <a:off x="0" y="726884"/>
            <a:ext cx="9144000" cy="6131116"/>
          </a:xfrm>
          <a:prstGeom prst="rect">
            <a:avLst/>
          </a:prstGeom>
          <a:ln w="12700">
            <a:miter lim="400000"/>
          </a:ln>
        </p:spPr>
      </p:pic>
      <p:sp>
        <p:nvSpPr>
          <p:cNvPr id="4815" name="Text Box 9"/>
          <p:cNvSpPr txBox="1"/>
          <p:nvPr/>
        </p:nvSpPr>
        <p:spPr>
          <a:xfrm rot="3030062">
            <a:off x="4585720" y="1539878"/>
            <a:ext cx="792456"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युफ्रेटिस</a:t>
            </a:r>
          </a:p>
        </p:txBody>
      </p:sp>
      <p:sp>
        <p:nvSpPr>
          <p:cNvPr id="4816" name="Text Box 9"/>
          <p:cNvSpPr txBox="1"/>
          <p:nvPr/>
        </p:nvSpPr>
        <p:spPr>
          <a:xfrm rot="3030062">
            <a:off x="6001172" y="1083624"/>
            <a:ext cx="789256"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टाइग्रिस</a:t>
            </a:r>
          </a:p>
        </p:txBody>
      </p:sp>
      <p:sp>
        <p:nvSpPr>
          <p:cNvPr id="4817" name="Text Box 9"/>
          <p:cNvSpPr txBox="1"/>
          <p:nvPr/>
        </p:nvSpPr>
        <p:spPr>
          <a:xfrm>
            <a:off x="5580112" y="3391376"/>
            <a:ext cx="80251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बेबिलोन</a:t>
            </a:r>
          </a:p>
        </p:txBody>
      </p:sp>
      <p:sp>
        <p:nvSpPr>
          <p:cNvPr id="4818" name="Text Box 9"/>
          <p:cNvSpPr txBox="1"/>
          <p:nvPr/>
        </p:nvSpPr>
        <p:spPr>
          <a:xfrm>
            <a:off x="6413925" y="1700808"/>
            <a:ext cx="555169"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निनवे</a:t>
            </a:r>
          </a:p>
        </p:txBody>
      </p:sp>
      <p:sp>
        <p:nvSpPr>
          <p:cNvPr id="4819" name="Text Box 9"/>
          <p:cNvSpPr txBox="1"/>
          <p:nvPr/>
        </p:nvSpPr>
        <p:spPr>
          <a:xfrm rot="3096802">
            <a:off x="5305897" y="1904183"/>
            <a:ext cx="1280745"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मेसोपोटामिया</a:t>
            </a:r>
          </a:p>
        </p:txBody>
      </p:sp>
      <p:sp>
        <p:nvSpPr>
          <p:cNvPr id="4820" name="Text Box 52"/>
          <p:cNvSpPr txBox="1"/>
          <p:nvPr/>
        </p:nvSpPr>
        <p:spPr>
          <a:xfrm>
            <a:off x="6444207" y="6454497"/>
            <a:ext cx="2699793" cy="39167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100" b="1">
                <a:solidFill>
                  <a:srgbClr val="FFFFFF"/>
                </a:solidFill>
              </a:defRPr>
            </a:pPr>
            <a:r>
              <a:t>Alfred Hoerth </a:t>
            </a:r>
            <a:r>
              <a:rPr i="1"/>
              <a:t>et. al., Peoples of the Old Testament World</a:t>
            </a:r>
            <a:r>
              <a:t>, 16</a:t>
            </a:r>
          </a:p>
        </p:txBody>
      </p:sp>
      <p:pic>
        <p:nvPicPr>
          <p:cNvPr id="4821" name="Picture 1" descr="Picture 1"/>
          <p:cNvPicPr>
            <a:picLocks noChangeAspect="1"/>
          </p:cNvPicPr>
          <p:nvPr/>
        </p:nvPicPr>
        <p:blipFill>
          <a:blip r:embed="rId3">
            <a:extLst/>
          </a:blip>
          <a:stretch>
            <a:fillRect/>
          </a:stretch>
        </p:blipFill>
        <p:spPr>
          <a:xfrm>
            <a:off x="9252519" y="188639"/>
            <a:ext cx="9144001" cy="6157914"/>
          </a:xfrm>
          <a:prstGeom prst="rect">
            <a:avLst/>
          </a:prstGeom>
          <a:ln w="12700">
            <a:miter lim="400000"/>
          </a:ln>
        </p:spPr>
      </p:pic>
      <p:sp>
        <p:nvSpPr>
          <p:cNvPr id="4822" name="Text Box 9"/>
          <p:cNvSpPr txBox="1"/>
          <p:nvPr/>
        </p:nvSpPr>
        <p:spPr>
          <a:xfrm>
            <a:off x="7524328" y="2415203"/>
            <a:ext cx="121513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पर्सियालीहरू</a:t>
            </a:r>
          </a:p>
        </p:txBody>
      </p:sp>
      <p:sp>
        <p:nvSpPr>
          <p:cNvPr id="4823" name="Text Box 9"/>
          <p:cNvSpPr txBox="1"/>
          <p:nvPr/>
        </p:nvSpPr>
        <p:spPr>
          <a:xfrm>
            <a:off x="5292080" y="2991267"/>
            <a:ext cx="1169188"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बेबिलोनीहरू</a:t>
            </a:r>
          </a:p>
        </p:txBody>
      </p:sp>
      <p:grpSp>
        <p:nvGrpSpPr>
          <p:cNvPr id="4826" name="Group 22"/>
          <p:cNvGrpSpPr/>
          <p:nvPr/>
        </p:nvGrpSpPr>
        <p:grpSpPr>
          <a:xfrm>
            <a:off x="6651863" y="3325054"/>
            <a:ext cx="206084" cy="218366"/>
            <a:chOff x="0" y="0"/>
            <a:chExt cx="206082" cy="218365"/>
          </a:xfrm>
        </p:grpSpPr>
        <p:sp>
          <p:nvSpPr>
            <p:cNvPr id="4824"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25"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grpSp>
        <p:nvGrpSpPr>
          <p:cNvPr id="4829" name="Group 18"/>
          <p:cNvGrpSpPr/>
          <p:nvPr/>
        </p:nvGrpSpPr>
        <p:grpSpPr>
          <a:xfrm>
            <a:off x="6300192" y="1556791"/>
            <a:ext cx="206083" cy="231069"/>
            <a:chOff x="0" y="0"/>
            <a:chExt cx="206082" cy="231067"/>
          </a:xfrm>
        </p:grpSpPr>
        <p:sp>
          <p:nvSpPr>
            <p:cNvPr id="4827" name="Oval 19"/>
            <p:cNvSpPr/>
            <p:nvPr/>
          </p:nvSpPr>
          <p:spPr>
            <a:xfrm>
              <a:off x="21116" y="40615"/>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28" name="Oval 20"/>
            <p:cNvSpPr/>
            <p:nvPr/>
          </p:nvSpPr>
          <p:spPr>
            <a:xfrm>
              <a:off x="-1" y="-1"/>
              <a:ext cx="184967" cy="190454"/>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30" name="Text Box 9"/>
          <p:cNvSpPr txBox="1"/>
          <p:nvPr/>
        </p:nvSpPr>
        <p:spPr>
          <a:xfrm>
            <a:off x="7020272" y="4221088"/>
            <a:ext cx="32725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000"/>
              </a:spcBef>
              <a:defRPr sz="1800" b="1">
                <a:solidFill>
                  <a:srgbClr val="FFFFFF"/>
                </a:solidFill>
              </a:defRPr>
            </a:lvl1pPr>
          </a:lstStyle>
          <a:p>
            <a:r>
              <a:t>हुर</a:t>
            </a:r>
          </a:p>
        </p:txBody>
      </p:sp>
      <p:grpSp>
        <p:nvGrpSpPr>
          <p:cNvPr id="4833" name="Group 22"/>
          <p:cNvGrpSpPr/>
          <p:nvPr/>
        </p:nvGrpSpPr>
        <p:grpSpPr>
          <a:xfrm>
            <a:off x="7443951" y="4149080"/>
            <a:ext cx="206084" cy="218366"/>
            <a:chOff x="0" y="0"/>
            <a:chExt cx="206082" cy="218365"/>
          </a:xfrm>
        </p:grpSpPr>
        <p:sp>
          <p:nvSpPr>
            <p:cNvPr id="4831"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32"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34" name="Text Box 9"/>
          <p:cNvSpPr txBox="1"/>
          <p:nvPr/>
        </p:nvSpPr>
        <p:spPr>
          <a:xfrm>
            <a:off x="7699167" y="4103324"/>
            <a:ext cx="97670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एलामीहरू</a:t>
            </a:r>
          </a:p>
        </p:txBody>
      </p:sp>
      <p:sp>
        <p:nvSpPr>
          <p:cNvPr id="4835" name="Text Box 9"/>
          <p:cNvSpPr txBox="1"/>
          <p:nvPr/>
        </p:nvSpPr>
        <p:spPr>
          <a:xfrm>
            <a:off x="6393483" y="4535372"/>
            <a:ext cx="88892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कल्दीहरू</a:t>
            </a:r>
          </a:p>
        </p:txBody>
      </p:sp>
      <p:sp>
        <p:nvSpPr>
          <p:cNvPr id="4836" name="Text Box 9"/>
          <p:cNvSpPr txBox="1"/>
          <p:nvPr/>
        </p:nvSpPr>
        <p:spPr>
          <a:xfrm>
            <a:off x="6444207" y="3711346"/>
            <a:ext cx="885496"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सुमेरूहरू</a:t>
            </a:r>
          </a:p>
        </p:txBody>
      </p:sp>
      <p:sp>
        <p:nvSpPr>
          <p:cNvPr id="4837" name="Text Box 9"/>
          <p:cNvSpPr txBox="1"/>
          <p:nvPr/>
        </p:nvSpPr>
        <p:spPr>
          <a:xfrm>
            <a:off x="5221999" y="2487211"/>
            <a:ext cx="476988"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spcBef>
                <a:spcPts val="1000"/>
              </a:spcBef>
              <a:defRPr sz="1800" b="1">
                <a:solidFill>
                  <a:srgbClr val="FFFFFF"/>
                </a:solidFill>
              </a:defRPr>
            </a:lvl1pPr>
          </a:lstStyle>
          <a:p>
            <a:r>
              <a:t>मारी</a:t>
            </a:r>
          </a:p>
        </p:txBody>
      </p:sp>
      <p:grpSp>
        <p:nvGrpSpPr>
          <p:cNvPr id="4840" name="Group 22"/>
          <p:cNvGrpSpPr/>
          <p:nvPr/>
        </p:nvGrpSpPr>
        <p:grpSpPr>
          <a:xfrm>
            <a:off x="5662062" y="2420888"/>
            <a:ext cx="206083" cy="218366"/>
            <a:chOff x="0" y="0"/>
            <a:chExt cx="206082" cy="218365"/>
          </a:xfrm>
        </p:grpSpPr>
        <p:sp>
          <p:nvSpPr>
            <p:cNvPr id="4838"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39"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41" name="Text Box 9"/>
          <p:cNvSpPr txBox="1"/>
          <p:nvPr/>
        </p:nvSpPr>
        <p:spPr>
          <a:xfrm>
            <a:off x="4716016" y="1031662"/>
            <a:ext cx="979907"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अस्सिरिया</a:t>
            </a:r>
          </a:p>
        </p:txBody>
      </p:sp>
      <p:sp>
        <p:nvSpPr>
          <p:cNvPr id="4842" name="Text Box 9"/>
          <p:cNvSpPr txBox="1"/>
          <p:nvPr/>
        </p:nvSpPr>
        <p:spPr>
          <a:xfrm>
            <a:off x="3959914" y="1238393"/>
            <a:ext cx="58694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spcBef>
                <a:spcPts val="1000"/>
              </a:spcBef>
              <a:defRPr sz="1800" b="1">
                <a:solidFill>
                  <a:srgbClr val="FFFFFF"/>
                </a:solidFill>
              </a:defRPr>
            </a:lvl1pPr>
          </a:lstStyle>
          <a:p>
            <a:r>
              <a:t>हारान</a:t>
            </a:r>
          </a:p>
        </p:txBody>
      </p:sp>
      <p:grpSp>
        <p:nvGrpSpPr>
          <p:cNvPr id="4845" name="Group 22"/>
          <p:cNvGrpSpPr/>
          <p:nvPr/>
        </p:nvGrpSpPr>
        <p:grpSpPr>
          <a:xfrm>
            <a:off x="4509934" y="1172071"/>
            <a:ext cx="206083" cy="218366"/>
            <a:chOff x="0" y="0"/>
            <a:chExt cx="206082" cy="218365"/>
          </a:xfrm>
        </p:grpSpPr>
        <p:sp>
          <p:nvSpPr>
            <p:cNvPr id="4843"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44"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46" name="Text Box 9"/>
          <p:cNvSpPr txBox="1"/>
          <p:nvPr/>
        </p:nvSpPr>
        <p:spPr>
          <a:xfrm>
            <a:off x="4741863" y="4772302"/>
            <a:ext cx="1311110"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अरबी मरूभुमि</a:t>
            </a:r>
          </a:p>
        </p:txBody>
      </p:sp>
      <p:sp>
        <p:nvSpPr>
          <p:cNvPr id="4847" name="Text Box 9"/>
          <p:cNvSpPr txBox="1"/>
          <p:nvPr/>
        </p:nvSpPr>
        <p:spPr>
          <a:xfrm>
            <a:off x="8086213" y="4933542"/>
            <a:ext cx="1055955"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spcBef>
                <a:spcPts val="1000"/>
              </a:spcBef>
              <a:defRPr sz="1800" b="1" i="1">
                <a:solidFill>
                  <a:srgbClr val="FFFFFF"/>
                </a:solidFill>
              </a:defRPr>
            </a:pPr>
            <a:r>
              <a:t>पर्सियाको </a:t>
            </a:r>
          </a:p>
          <a:p>
            <a:pPr algn="ctr">
              <a:spcBef>
                <a:spcPts val="1000"/>
              </a:spcBef>
              <a:defRPr sz="1800" b="1" i="1">
                <a:solidFill>
                  <a:srgbClr val="FFFFFF"/>
                </a:solidFill>
              </a:defRPr>
            </a:pPr>
            <a:r>
              <a:t>खाडी</a:t>
            </a:r>
          </a:p>
        </p:txBody>
      </p:sp>
      <p:sp>
        <p:nvSpPr>
          <p:cNvPr id="4848" name="Text Box 9"/>
          <p:cNvSpPr txBox="1"/>
          <p:nvPr/>
        </p:nvSpPr>
        <p:spPr>
          <a:xfrm>
            <a:off x="5138109" y="5568165"/>
            <a:ext cx="2690406"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हरियोमा अर्धचन्द्रको उर्वरा भुमि</a:t>
            </a:r>
          </a:p>
        </p:txBody>
      </p:sp>
      <p:sp>
        <p:nvSpPr>
          <p:cNvPr id="4849" name="Text Box 9"/>
          <p:cNvSpPr txBox="1"/>
          <p:nvPr/>
        </p:nvSpPr>
        <p:spPr>
          <a:xfrm rot="17082764">
            <a:off x="2763517" y="2328210"/>
            <a:ext cx="135435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फिनिसियनहरू</a:t>
            </a:r>
          </a:p>
        </p:txBody>
      </p:sp>
      <p:sp>
        <p:nvSpPr>
          <p:cNvPr id="4850" name="Text Box 9"/>
          <p:cNvSpPr txBox="1"/>
          <p:nvPr/>
        </p:nvSpPr>
        <p:spPr>
          <a:xfrm>
            <a:off x="1650484" y="2538313"/>
            <a:ext cx="115337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spcBef>
                <a:spcPts val="1000"/>
              </a:spcBef>
              <a:defRPr sz="1800" b="1" i="1">
                <a:solidFill>
                  <a:srgbClr val="FFFFFF"/>
                </a:solidFill>
              </a:defRPr>
            </a:lvl1pPr>
          </a:lstStyle>
          <a:p>
            <a:r>
              <a:t>भुमध्ये सागर</a:t>
            </a:r>
          </a:p>
        </p:txBody>
      </p:sp>
      <p:sp>
        <p:nvSpPr>
          <p:cNvPr id="4851" name="Text Box 9"/>
          <p:cNvSpPr txBox="1"/>
          <p:nvPr/>
        </p:nvSpPr>
        <p:spPr>
          <a:xfrm>
            <a:off x="1043608" y="6288245"/>
            <a:ext cx="45092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कुस</a:t>
            </a:r>
          </a:p>
        </p:txBody>
      </p:sp>
      <p:sp>
        <p:nvSpPr>
          <p:cNvPr id="4852" name="Text Box 9"/>
          <p:cNvSpPr txBox="1"/>
          <p:nvPr/>
        </p:nvSpPr>
        <p:spPr>
          <a:xfrm>
            <a:off x="539551" y="4920094"/>
            <a:ext cx="477674" cy="41148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मिश्र</a:t>
            </a:r>
          </a:p>
        </p:txBody>
      </p:sp>
      <p:sp>
        <p:nvSpPr>
          <p:cNvPr id="4853" name="Text Box 9"/>
          <p:cNvSpPr txBox="1"/>
          <p:nvPr/>
        </p:nvSpPr>
        <p:spPr>
          <a:xfrm>
            <a:off x="3782595" y="6360253"/>
            <a:ext cx="51470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अरब</a:t>
            </a:r>
          </a:p>
        </p:txBody>
      </p:sp>
      <p:sp>
        <p:nvSpPr>
          <p:cNvPr id="4854" name="Text Box 9"/>
          <p:cNvSpPr txBox="1"/>
          <p:nvPr/>
        </p:nvSpPr>
        <p:spPr>
          <a:xfrm>
            <a:off x="2843808" y="4992102"/>
            <a:ext cx="1024484"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मिद्यानीहरू</a:t>
            </a:r>
          </a:p>
        </p:txBody>
      </p:sp>
      <p:sp>
        <p:nvSpPr>
          <p:cNvPr id="4855" name="Text Box 9"/>
          <p:cNvSpPr txBox="1"/>
          <p:nvPr/>
        </p:nvSpPr>
        <p:spPr>
          <a:xfrm>
            <a:off x="3097030" y="4416037"/>
            <a:ext cx="93601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एदोमीहरू</a:t>
            </a:r>
          </a:p>
        </p:txBody>
      </p:sp>
      <p:sp>
        <p:nvSpPr>
          <p:cNvPr id="4856" name="Text Box 9"/>
          <p:cNvSpPr txBox="1"/>
          <p:nvPr/>
        </p:nvSpPr>
        <p:spPr>
          <a:xfrm>
            <a:off x="3169038" y="4128005"/>
            <a:ext cx="1052603"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मोआबीहरू</a:t>
            </a:r>
          </a:p>
        </p:txBody>
      </p:sp>
      <p:sp>
        <p:nvSpPr>
          <p:cNvPr id="4857" name="Text Box 9"/>
          <p:cNvSpPr txBox="1"/>
          <p:nvPr/>
        </p:nvSpPr>
        <p:spPr>
          <a:xfrm>
            <a:off x="3264785" y="3830681"/>
            <a:ext cx="1056032"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अम्मोनीहरू</a:t>
            </a:r>
          </a:p>
        </p:txBody>
      </p:sp>
      <p:sp>
        <p:nvSpPr>
          <p:cNvPr id="4858" name="Text Box 9"/>
          <p:cNvSpPr txBox="1"/>
          <p:nvPr/>
        </p:nvSpPr>
        <p:spPr>
          <a:xfrm>
            <a:off x="2730057" y="3119893"/>
            <a:ext cx="973050"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कनानीहरू</a:t>
            </a:r>
          </a:p>
        </p:txBody>
      </p:sp>
      <p:sp>
        <p:nvSpPr>
          <p:cNvPr id="4859" name="Text Box 9"/>
          <p:cNvSpPr txBox="1"/>
          <p:nvPr/>
        </p:nvSpPr>
        <p:spPr>
          <a:xfrm>
            <a:off x="2802065" y="3398633"/>
            <a:ext cx="909042"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एमोरीहरू</a:t>
            </a:r>
          </a:p>
        </p:txBody>
      </p:sp>
      <p:sp>
        <p:nvSpPr>
          <p:cNvPr id="4860" name="Text Box 9"/>
          <p:cNvSpPr txBox="1"/>
          <p:nvPr/>
        </p:nvSpPr>
        <p:spPr>
          <a:xfrm>
            <a:off x="1403648" y="3911981"/>
            <a:ext cx="1099008"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प्यालेस्टाइन</a:t>
            </a:r>
          </a:p>
        </p:txBody>
      </p:sp>
      <p:sp>
        <p:nvSpPr>
          <p:cNvPr id="4861" name="Text Box 9"/>
          <p:cNvSpPr txBox="1"/>
          <p:nvPr/>
        </p:nvSpPr>
        <p:spPr>
          <a:xfrm>
            <a:off x="3779911" y="2255798"/>
            <a:ext cx="88206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दमसकस</a:t>
            </a:r>
          </a:p>
        </p:txBody>
      </p:sp>
      <p:grpSp>
        <p:nvGrpSpPr>
          <p:cNvPr id="4864" name="Group 22"/>
          <p:cNvGrpSpPr/>
          <p:nvPr/>
        </p:nvGrpSpPr>
        <p:grpSpPr>
          <a:xfrm>
            <a:off x="3635895" y="2204864"/>
            <a:ext cx="206084" cy="218366"/>
            <a:chOff x="0" y="0"/>
            <a:chExt cx="206082" cy="218365"/>
          </a:xfrm>
        </p:grpSpPr>
        <p:sp>
          <p:nvSpPr>
            <p:cNvPr id="4862"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63"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65" name="Text Box 9"/>
          <p:cNvSpPr txBox="1"/>
          <p:nvPr/>
        </p:nvSpPr>
        <p:spPr>
          <a:xfrm>
            <a:off x="1964705" y="3623949"/>
            <a:ext cx="909727"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spcBef>
                <a:spcPts val="1000"/>
              </a:spcBef>
              <a:defRPr sz="1800" b="1">
                <a:solidFill>
                  <a:srgbClr val="FFFFFF"/>
                </a:solidFill>
              </a:defRPr>
            </a:lvl1pPr>
          </a:lstStyle>
          <a:p>
            <a:r>
              <a:t>यरूशलेम</a:t>
            </a:r>
          </a:p>
        </p:txBody>
      </p:sp>
      <p:grpSp>
        <p:nvGrpSpPr>
          <p:cNvPr id="4868" name="Group 22"/>
          <p:cNvGrpSpPr/>
          <p:nvPr/>
        </p:nvGrpSpPr>
        <p:grpSpPr>
          <a:xfrm>
            <a:off x="2998728" y="3692350"/>
            <a:ext cx="206083" cy="218367"/>
            <a:chOff x="0" y="0"/>
            <a:chExt cx="206082" cy="218365"/>
          </a:xfrm>
        </p:grpSpPr>
        <p:sp>
          <p:nvSpPr>
            <p:cNvPr id="4866" name="Oval 23"/>
            <p:cNvSpPr/>
            <p:nvPr/>
          </p:nvSpPr>
          <p:spPr>
            <a:xfrm>
              <a:off x="21116" y="27913"/>
              <a:ext cx="184967" cy="190453"/>
            </a:xfrm>
            <a:prstGeom prst="ellipse">
              <a:avLst/>
            </a:prstGeom>
            <a:solidFill>
              <a:srgbClr val="000000"/>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sp>
          <p:nvSpPr>
            <p:cNvPr id="4867" name="Oval 24"/>
            <p:cNvSpPr/>
            <p:nvPr/>
          </p:nvSpPr>
          <p:spPr>
            <a:xfrm>
              <a:off x="-1" y="0"/>
              <a:ext cx="184967" cy="190452"/>
            </a:xfrm>
            <a:prstGeom prst="ellipse">
              <a:avLst/>
            </a:prstGeom>
            <a:solidFill>
              <a:srgbClr val="FFFFFF"/>
            </a:solidFill>
            <a:ln w="12700" cap="flat">
              <a:noFill/>
              <a:miter lim="400000"/>
            </a:ln>
            <a:effectLst/>
          </p:spPr>
          <p:txBody>
            <a:bodyPr wrap="square" lIns="45719" tIns="45719" rIns="45719" bIns="45719" numCol="1" anchor="t">
              <a:noAutofit/>
            </a:bodyPr>
            <a:lstStyle/>
            <a:p>
              <a:pPr>
                <a:spcBef>
                  <a:spcPts val="600"/>
                </a:spcBef>
                <a:defRPr sz="2400" b="1">
                  <a:solidFill>
                    <a:srgbClr val="333333"/>
                  </a:solidFill>
                  <a:latin typeface="Times"/>
                  <a:ea typeface="Times"/>
                  <a:cs typeface="Times"/>
                  <a:sym typeface="Times"/>
                </a:defRPr>
              </a:pPr>
              <a:endParaRPr/>
            </a:p>
          </p:txBody>
        </p:sp>
      </p:grpSp>
      <p:sp>
        <p:nvSpPr>
          <p:cNvPr id="4869" name="Text Box 9"/>
          <p:cNvSpPr txBox="1"/>
          <p:nvPr/>
        </p:nvSpPr>
        <p:spPr>
          <a:xfrm>
            <a:off x="3491879" y="2606546"/>
            <a:ext cx="951790"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अरामीहरू</a:t>
            </a:r>
          </a:p>
        </p:txBody>
      </p:sp>
      <p:sp>
        <p:nvSpPr>
          <p:cNvPr id="4870" name="Text Box 9"/>
          <p:cNvSpPr txBox="1"/>
          <p:nvPr/>
        </p:nvSpPr>
        <p:spPr>
          <a:xfrm>
            <a:off x="1403648" y="743629"/>
            <a:ext cx="503276" cy="411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spcBef>
                <a:spcPts val="1000"/>
              </a:spcBef>
              <a:defRPr sz="1800" b="1">
                <a:solidFill>
                  <a:srgbClr val="FFFFFF"/>
                </a:solidFill>
              </a:defRPr>
            </a:lvl1pPr>
          </a:lstStyle>
          <a:p>
            <a:r>
              <a:t>हित्ती</a:t>
            </a:r>
          </a:p>
        </p:txBody>
      </p:sp>
      <p:sp>
        <p:nvSpPr>
          <p:cNvPr id="4871" name="Text Box 52"/>
          <p:cNvSpPr txBox="1"/>
          <p:nvPr/>
        </p:nvSpPr>
        <p:spPr>
          <a:xfrm>
            <a:off x="107503" y="44623"/>
            <a:ext cx="2232250" cy="706121"/>
          </a:xfrm>
          <a:prstGeom prst="rect">
            <a:avLst/>
          </a:prstGeom>
          <a:solidFill>
            <a:srgbClr val="800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b="1">
                <a:solidFill>
                  <a:srgbClr val="FFFFFF"/>
                </a:solidFill>
              </a:defRPr>
            </a:pPr>
            <a:r>
              <a:t>साना झुण्ड: </a:t>
            </a:r>
            <a:br/>
            <a:r>
              <a:t>७ वटा शहरहरूको नाम भन्ने</a:t>
            </a:r>
          </a:p>
        </p:txBody>
      </p:sp>
      <p:grpSp>
        <p:nvGrpSpPr>
          <p:cNvPr id="4874" name="Oval 78"/>
          <p:cNvGrpSpPr/>
          <p:nvPr/>
        </p:nvGrpSpPr>
        <p:grpSpPr>
          <a:xfrm>
            <a:off x="2915816" y="3601523"/>
            <a:ext cx="360041" cy="447041"/>
            <a:chOff x="0" y="-35904"/>
            <a:chExt cx="360040" cy="447039"/>
          </a:xfrm>
        </p:grpSpPr>
        <p:sp>
          <p:nvSpPr>
            <p:cNvPr id="4872"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a:solidFill>
                    <a:srgbClr val="000000"/>
                  </a:solidFill>
                </a:defRPr>
              </a:pPr>
              <a:endParaRPr/>
            </a:p>
          </p:txBody>
        </p:sp>
        <p:sp>
          <p:nvSpPr>
            <p:cNvPr id="4873" name="१"/>
            <p:cNvSpPr txBox="1"/>
            <p:nvPr/>
          </p:nvSpPr>
          <p:spPr>
            <a:xfrm>
              <a:off x="69657" y="-35905"/>
              <a:ext cx="22072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१</a:t>
              </a:r>
            </a:p>
          </p:txBody>
        </p:sp>
      </p:grpSp>
      <p:grpSp>
        <p:nvGrpSpPr>
          <p:cNvPr id="4877" name="Oval 79"/>
          <p:cNvGrpSpPr/>
          <p:nvPr/>
        </p:nvGrpSpPr>
        <p:grpSpPr>
          <a:xfrm>
            <a:off x="3491879" y="2089356"/>
            <a:ext cx="360041" cy="447040"/>
            <a:chOff x="0" y="-35904"/>
            <a:chExt cx="360040" cy="447039"/>
          </a:xfrm>
        </p:grpSpPr>
        <p:sp>
          <p:nvSpPr>
            <p:cNvPr id="4875"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a:solidFill>
                    <a:srgbClr val="000000"/>
                  </a:solidFill>
                </a:defRPr>
              </a:pPr>
              <a:endParaRPr/>
            </a:p>
          </p:txBody>
        </p:sp>
        <p:sp>
          <p:nvSpPr>
            <p:cNvPr id="4876" name="२"/>
            <p:cNvSpPr txBox="1"/>
            <p:nvPr/>
          </p:nvSpPr>
          <p:spPr>
            <a:xfrm>
              <a:off x="64577" y="-35905"/>
              <a:ext cx="23088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२</a:t>
              </a:r>
            </a:p>
          </p:txBody>
        </p:sp>
      </p:grpSp>
      <p:grpSp>
        <p:nvGrpSpPr>
          <p:cNvPr id="4880" name="Oval 80"/>
          <p:cNvGrpSpPr/>
          <p:nvPr/>
        </p:nvGrpSpPr>
        <p:grpSpPr>
          <a:xfrm>
            <a:off x="4499991" y="1009236"/>
            <a:ext cx="360042" cy="447041"/>
            <a:chOff x="0" y="-35904"/>
            <a:chExt cx="360040" cy="447039"/>
          </a:xfrm>
        </p:grpSpPr>
        <p:sp>
          <p:nvSpPr>
            <p:cNvPr id="4878"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879" name="३"/>
            <p:cNvSpPr txBox="1"/>
            <p:nvPr/>
          </p:nvSpPr>
          <p:spPr>
            <a:xfrm>
              <a:off x="63180" y="-35905"/>
              <a:ext cx="23368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३</a:t>
              </a:r>
            </a:p>
          </p:txBody>
        </p:sp>
      </p:grpSp>
      <p:grpSp>
        <p:nvGrpSpPr>
          <p:cNvPr id="4883" name="Oval 81"/>
          <p:cNvGrpSpPr/>
          <p:nvPr/>
        </p:nvGrpSpPr>
        <p:grpSpPr>
          <a:xfrm>
            <a:off x="5652120" y="2233372"/>
            <a:ext cx="360041" cy="447040"/>
            <a:chOff x="0" y="-35904"/>
            <a:chExt cx="360040" cy="447039"/>
          </a:xfrm>
        </p:grpSpPr>
        <p:sp>
          <p:nvSpPr>
            <p:cNvPr id="4881"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882" name="४"/>
            <p:cNvSpPr txBox="1"/>
            <p:nvPr/>
          </p:nvSpPr>
          <p:spPr>
            <a:xfrm>
              <a:off x="60640" y="-35905"/>
              <a:ext cx="23876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४</a:t>
              </a:r>
            </a:p>
          </p:txBody>
        </p:sp>
      </p:grpSp>
      <p:grpSp>
        <p:nvGrpSpPr>
          <p:cNvPr id="4886" name="Oval 82"/>
          <p:cNvGrpSpPr/>
          <p:nvPr/>
        </p:nvGrpSpPr>
        <p:grpSpPr>
          <a:xfrm>
            <a:off x="6156176" y="1441284"/>
            <a:ext cx="360041" cy="447041"/>
            <a:chOff x="0" y="-35904"/>
            <a:chExt cx="360040" cy="447039"/>
          </a:xfrm>
        </p:grpSpPr>
        <p:sp>
          <p:nvSpPr>
            <p:cNvPr id="4884"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885" name="५"/>
            <p:cNvSpPr txBox="1"/>
            <p:nvPr/>
          </p:nvSpPr>
          <p:spPr>
            <a:xfrm>
              <a:off x="58100" y="-35905"/>
              <a:ext cx="24384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५</a:t>
              </a:r>
            </a:p>
          </p:txBody>
        </p:sp>
      </p:grpSp>
      <p:grpSp>
        <p:nvGrpSpPr>
          <p:cNvPr id="4889" name="Oval 83"/>
          <p:cNvGrpSpPr/>
          <p:nvPr/>
        </p:nvGrpSpPr>
        <p:grpSpPr>
          <a:xfrm>
            <a:off x="6588224" y="3241483"/>
            <a:ext cx="360041" cy="447041"/>
            <a:chOff x="0" y="-35904"/>
            <a:chExt cx="360040" cy="447039"/>
          </a:xfrm>
        </p:grpSpPr>
        <p:sp>
          <p:nvSpPr>
            <p:cNvPr id="4887"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888" name="६"/>
            <p:cNvSpPr txBox="1"/>
            <p:nvPr/>
          </p:nvSpPr>
          <p:spPr>
            <a:xfrm>
              <a:off x="61910" y="-35905"/>
              <a:ext cx="236221"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६</a:t>
              </a:r>
            </a:p>
          </p:txBody>
        </p:sp>
      </p:grpSp>
      <p:grpSp>
        <p:nvGrpSpPr>
          <p:cNvPr id="4892" name="Oval 84"/>
          <p:cNvGrpSpPr/>
          <p:nvPr/>
        </p:nvGrpSpPr>
        <p:grpSpPr>
          <a:xfrm>
            <a:off x="7380312" y="4033572"/>
            <a:ext cx="360041" cy="447040"/>
            <a:chOff x="0" y="-35904"/>
            <a:chExt cx="360040" cy="447039"/>
          </a:xfrm>
        </p:grpSpPr>
        <p:sp>
          <p:nvSpPr>
            <p:cNvPr id="4890" name="Circle"/>
            <p:cNvSpPr/>
            <p:nvPr/>
          </p:nvSpPr>
          <p:spPr>
            <a:xfrm>
              <a:off x="0" y="7595"/>
              <a:ext cx="360041" cy="360041"/>
            </a:xfrm>
            <a:prstGeom prst="ellipse">
              <a:avLst/>
            </a:prstGeom>
            <a:solidFill>
              <a:srgbClr val="000000"/>
            </a:solidFill>
            <a:ln w="12700" cap="sq">
              <a:solidFill>
                <a:srgbClr val="000000"/>
              </a:solidFill>
              <a:prstDash val="solid"/>
              <a:round/>
            </a:ln>
            <a:effectLst/>
          </p:spPr>
          <p:txBody>
            <a:bodyPr wrap="square" lIns="45719" tIns="45719" rIns="45719" bIns="45719" numCol="1" anchor="ctr">
              <a:noAutofit/>
            </a:bodyPr>
            <a:lstStyle/>
            <a:p>
              <a:pPr algn="ctr">
                <a:defRPr sz="2000" b="1">
                  <a:solidFill>
                    <a:srgbClr val="FFFFFF"/>
                  </a:solidFill>
                </a:defRPr>
              </a:pPr>
              <a:endParaRPr/>
            </a:p>
          </p:txBody>
        </p:sp>
        <p:sp>
          <p:nvSpPr>
            <p:cNvPr id="4891" name="७"/>
            <p:cNvSpPr txBox="1"/>
            <p:nvPr/>
          </p:nvSpPr>
          <p:spPr>
            <a:xfrm>
              <a:off x="42733" y="-35905"/>
              <a:ext cx="274575"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2000" b="1">
                  <a:solidFill>
                    <a:srgbClr val="FFFFFF"/>
                  </a:solidFill>
                </a:defRPr>
              </a:lvl1pPr>
            </a:lstStyle>
            <a:p>
              <a:r>
                <a:t>७</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8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8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8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8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48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48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48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48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48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48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48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5" nodeType="clickEffect">
                                  <p:stCondLst>
                                    <p:cond delay="0"/>
                                  </p:stCondLst>
                                  <p:iterate>
                                    <p:tmAbs val="0"/>
                                  </p:iterate>
                                  <p:childTnLst>
                                    <p:set>
                                      <p:cBhvr>
                                        <p:cTn id="62" fill="hold"/>
                                        <p:tgtEl>
                                          <p:spTgt spid="48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6" nodeType="clickEffect">
                                  <p:stCondLst>
                                    <p:cond delay="0"/>
                                  </p:stCondLst>
                                  <p:iterate>
                                    <p:tmAbs val="0"/>
                                  </p:iterate>
                                  <p:childTnLst>
                                    <p:set>
                                      <p:cBhvr>
                                        <p:cTn id="66" fill="hold"/>
                                        <p:tgtEl>
                                          <p:spTgt spid="48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7" nodeType="clickEffect">
                                  <p:stCondLst>
                                    <p:cond delay="0"/>
                                  </p:stCondLst>
                                  <p:iterate>
                                    <p:tmAbs val="0"/>
                                  </p:iterate>
                                  <p:childTnLst>
                                    <p:set>
                                      <p:cBhvr>
                                        <p:cTn id="70" fill="hold"/>
                                        <p:tgtEl>
                                          <p:spTgt spid="48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8" nodeType="clickEffect">
                                  <p:stCondLst>
                                    <p:cond delay="0"/>
                                  </p:stCondLst>
                                  <p:iterate>
                                    <p:tmAbs val="0"/>
                                  </p:iterate>
                                  <p:childTnLst>
                                    <p:set>
                                      <p:cBhvr>
                                        <p:cTn id="74" fill="hold"/>
                                        <p:tgtEl>
                                          <p:spTgt spid="48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9" nodeType="clickEffect">
                                  <p:stCondLst>
                                    <p:cond delay="0"/>
                                  </p:stCondLst>
                                  <p:iterate>
                                    <p:tmAbs val="0"/>
                                  </p:iterate>
                                  <p:childTnLst>
                                    <p:set>
                                      <p:cBhvr>
                                        <p:cTn id="78" fill="hold"/>
                                        <p:tgtEl>
                                          <p:spTgt spid="48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0" nodeType="clickEffect">
                                  <p:stCondLst>
                                    <p:cond delay="0"/>
                                  </p:stCondLst>
                                  <p:iterate>
                                    <p:tmAbs val="0"/>
                                  </p:iterate>
                                  <p:childTnLst>
                                    <p:set>
                                      <p:cBhvr>
                                        <p:cTn id="82" fill="hold"/>
                                        <p:tgtEl>
                                          <p:spTgt spid="48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1" nodeType="clickEffect">
                                  <p:stCondLst>
                                    <p:cond delay="0"/>
                                  </p:stCondLst>
                                  <p:iterate>
                                    <p:tmAbs val="0"/>
                                  </p:iterate>
                                  <p:childTnLst>
                                    <p:set>
                                      <p:cBhvr>
                                        <p:cTn id="86" fill="hold"/>
                                        <p:tgtEl>
                                          <p:spTgt spid="48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2" nodeType="clickEffect">
                                  <p:stCondLst>
                                    <p:cond delay="0"/>
                                  </p:stCondLst>
                                  <p:iterate>
                                    <p:tmAbs val="0"/>
                                  </p:iterate>
                                  <p:childTnLst>
                                    <p:set>
                                      <p:cBhvr>
                                        <p:cTn id="90" fill="hold"/>
                                        <p:tgtEl>
                                          <p:spTgt spid="48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3" nodeType="clickEffect">
                                  <p:stCondLst>
                                    <p:cond delay="0"/>
                                  </p:stCondLst>
                                  <p:iterate>
                                    <p:tmAbs val="0"/>
                                  </p:iterate>
                                  <p:childTnLst>
                                    <p:set>
                                      <p:cBhvr>
                                        <p:cTn id="94" fill="hold"/>
                                        <p:tgtEl>
                                          <p:spTgt spid="48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4" nodeType="clickEffect">
                                  <p:stCondLst>
                                    <p:cond delay="0"/>
                                  </p:stCondLst>
                                  <p:iterate>
                                    <p:tmAbs val="0"/>
                                  </p:iterate>
                                  <p:childTnLst>
                                    <p:set>
                                      <p:cBhvr>
                                        <p:cTn id="98" fill="hold"/>
                                        <p:tgtEl>
                                          <p:spTgt spid="48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5" nodeType="clickEffect">
                                  <p:stCondLst>
                                    <p:cond delay="0"/>
                                  </p:stCondLst>
                                  <p:iterate>
                                    <p:tmAbs val="0"/>
                                  </p:iterate>
                                  <p:childTnLst>
                                    <p:set>
                                      <p:cBhvr>
                                        <p:cTn id="102" fill="hold"/>
                                        <p:tgtEl>
                                          <p:spTgt spid="48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6" nodeType="clickEffect">
                                  <p:stCondLst>
                                    <p:cond delay="0"/>
                                  </p:stCondLst>
                                  <p:iterate>
                                    <p:tmAbs val="0"/>
                                  </p:iterate>
                                  <p:childTnLst>
                                    <p:set>
                                      <p:cBhvr>
                                        <p:cTn id="106" fill="hold"/>
                                        <p:tgtEl>
                                          <p:spTgt spid="486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27" nodeType="clickEffect">
                                  <p:stCondLst>
                                    <p:cond delay="0"/>
                                  </p:stCondLst>
                                  <p:iterate>
                                    <p:tmAbs val="0"/>
                                  </p:iterate>
                                  <p:childTnLst>
                                    <p:set>
                                      <p:cBhvr>
                                        <p:cTn id="110" fill="hold"/>
                                        <p:tgtEl>
                                          <p:spTgt spid="485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8" nodeType="clickEffect">
                                  <p:stCondLst>
                                    <p:cond delay="0"/>
                                  </p:stCondLst>
                                  <p:iterate>
                                    <p:tmAbs val="0"/>
                                  </p:iterate>
                                  <p:childTnLst>
                                    <p:set>
                                      <p:cBhvr>
                                        <p:cTn id="114" fill="hold"/>
                                        <p:tgtEl>
                                          <p:spTgt spid="485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29" nodeType="clickEffect">
                                  <p:stCondLst>
                                    <p:cond delay="0"/>
                                  </p:stCondLst>
                                  <p:iterate>
                                    <p:tmAbs val="0"/>
                                  </p:iterate>
                                  <p:childTnLst>
                                    <p:set>
                                      <p:cBhvr>
                                        <p:cTn id="118" fill="hold"/>
                                        <p:tgtEl>
                                          <p:spTgt spid="485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30" nodeType="clickEffect">
                                  <p:stCondLst>
                                    <p:cond delay="0"/>
                                  </p:stCondLst>
                                  <p:iterate>
                                    <p:tmAbs val="0"/>
                                  </p:iterate>
                                  <p:childTnLst>
                                    <p:set>
                                      <p:cBhvr>
                                        <p:cTn id="122" fill="hold"/>
                                        <p:tgtEl>
                                          <p:spTgt spid="48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31" nodeType="clickEffect">
                                  <p:stCondLst>
                                    <p:cond delay="0"/>
                                  </p:stCondLst>
                                  <p:iterate>
                                    <p:tmAbs val="0"/>
                                  </p:iterate>
                                  <p:childTnLst>
                                    <p:set>
                                      <p:cBhvr>
                                        <p:cTn id="126" fill="hold"/>
                                        <p:tgtEl>
                                          <p:spTgt spid="485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32" nodeType="clickEffect">
                                  <p:stCondLst>
                                    <p:cond delay="0"/>
                                  </p:stCondLst>
                                  <p:iterate>
                                    <p:tmAbs val="0"/>
                                  </p:iterate>
                                  <p:childTnLst>
                                    <p:set>
                                      <p:cBhvr>
                                        <p:cTn id="130" fill="hold"/>
                                        <p:tgtEl>
                                          <p:spTgt spid="48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33" nodeType="clickEffect">
                                  <p:stCondLst>
                                    <p:cond delay="0"/>
                                  </p:stCondLst>
                                  <p:iterate>
                                    <p:tmAbs val="0"/>
                                  </p:iterate>
                                  <p:childTnLst>
                                    <p:set>
                                      <p:cBhvr>
                                        <p:cTn id="134" fill="hold"/>
                                        <p:tgtEl>
                                          <p:spTgt spid="4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 grpId="11" animBg="1" advAuto="0"/>
      <p:bldP spid="4816" grpId="10" animBg="1" advAuto="0"/>
      <p:bldP spid="4817" grpId="6" animBg="1" advAuto="0"/>
      <p:bldP spid="4818" grpId="5" animBg="1" advAuto="0"/>
      <p:bldP spid="4819" grpId="12" animBg="1" advAuto="0"/>
      <p:bldP spid="4822" grpId="15" animBg="1" advAuto="0"/>
      <p:bldP spid="4823" grpId="17" animBg="1" advAuto="0"/>
      <p:bldP spid="4830" grpId="7" animBg="1" advAuto="0"/>
      <p:bldP spid="4834" grpId="20" animBg="1" advAuto="0"/>
      <p:bldP spid="4835" grpId="18" animBg="1" advAuto="0"/>
      <p:bldP spid="4836" grpId="19" animBg="1" advAuto="0"/>
      <p:bldP spid="4837" grpId="4" animBg="1" advAuto="0"/>
      <p:bldP spid="4841" grpId="16" animBg="1" advAuto="0"/>
      <p:bldP spid="4842" grpId="3" animBg="1" advAuto="0"/>
      <p:bldP spid="4846" grpId="14" animBg="1" advAuto="0"/>
      <p:bldP spid="4847" grpId="8" animBg="1" advAuto="0"/>
      <p:bldP spid="4848" grpId="13" animBg="1" advAuto="0"/>
      <p:bldP spid="4849" grpId="24" animBg="1" advAuto="0"/>
      <p:bldP spid="4850" grpId="9" animBg="1" advAuto="0"/>
      <p:bldP spid="4851" grpId="21" animBg="1" advAuto="0"/>
      <p:bldP spid="4852" grpId="22" animBg="1" advAuto="0"/>
      <p:bldP spid="4853" grpId="33" animBg="1" advAuto="0"/>
      <p:bldP spid="4854" grpId="32" animBg="1" advAuto="0"/>
      <p:bldP spid="4855" grpId="31" animBg="1" advAuto="0"/>
      <p:bldP spid="4856" grpId="30" animBg="1" advAuto="0"/>
      <p:bldP spid="4857" grpId="29" animBg="1" advAuto="0"/>
      <p:bldP spid="4858" grpId="27" animBg="1" advAuto="0"/>
      <p:bldP spid="4859" grpId="28" animBg="1" advAuto="0"/>
      <p:bldP spid="4860" grpId="23" animBg="1" advAuto="0"/>
      <p:bldP spid="4861" grpId="2" animBg="1" advAuto="0"/>
      <p:bldP spid="4865" grpId="1" animBg="1" advAuto="0"/>
      <p:bldP spid="4869" grpId="26" animBg="1" advAuto="0"/>
      <p:bldP spid="4870" grpId="2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94" name="Picture 1" descr="Picture 1"/>
          <p:cNvPicPr>
            <a:picLocks noChangeAspect="1"/>
          </p:cNvPicPr>
          <p:nvPr/>
        </p:nvPicPr>
        <p:blipFill>
          <a:blip r:embed="rId3">
            <a:extLst/>
          </a:blip>
          <a:stretch>
            <a:fillRect/>
          </a:stretch>
        </p:blipFill>
        <p:spPr>
          <a:xfrm>
            <a:off x="-612775" y="-1035050"/>
            <a:ext cx="10325100" cy="8462964"/>
          </a:xfrm>
          <a:prstGeom prst="rect">
            <a:avLst/>
          </a:prstGeom>
          <a:ln w="12700">
            <a:miter lim="400000"/>
          </a:ln>
        </p:spPr>
      </p:pic>
      <p:pic>
        <p:nvPicPr>
          <p:cNvPr id="4895" name="Picture 1" descr="Picture 1"/>
          <p:cNvPicPr>
            <a:picLocks noChangeAspect="1"/>
          </p:cNvPicPr>
          <p:nvPr/>
        </p:nvPicPr>
        <p:blipFill>
          <a:blip r:embed="rId4">
            <a:extLst/>
          </a:blip>
          <a:stretch>
            <a:fillRect/>
          </a:stretch>
        </p:blipFill>
        <p:spPr>
          <a:xfrm>
            <a:off x="0" y="-26988"/>
            <a:ext cx="9144000" cy="6886576"/>
          </a:xfrm>
          <a:prstGeom prst="rect">
            <a:avLst/>
          </a:prstGeom>
          <a:ln w="12700">
            <a:miter lim="400000"/>
          </a:ln>
        </p:spPr>
      </p:pic>
      <p:sp>
        <p:nvSpPr>
          <p:cNvPr id="4896" name="Rectangle 2"/>
          <p:cNvSpPr txBox="1">
            <a:spLocks noGrp="1"/>
          </p:cNvSpPr>
          <p:nvPr>
            <p:ph type="title"/>
          </p:nvPr>
        </p:nvSpPr>
        <p:spPr>
          <a:xfrm>
            <a:off x="539749" y="115887"/>
            <a:ext cx="7777165" cy="541338"/>
          </a:xfrm>
          <a:prstGeom prst="rect">
            <a:avLst/>
          </a:prstGeom>
          <a:solidFill>
            <a:srgbClr val="000090"/>
          </a:solidFill>
        </p:spPr>
        <p:txBody>
          <a:bodyPr/>
          <a:lstStyle>
            <a:lvl1pPr defTabSz="822959">
              <a:defRPr sz="2520" b="1">
                <a:solidFill>
                  <a:srgbClr val="FFFFFF"/>
                </a:solidFill>
              </a:defRPr>
            </a:lvl1pPr>
          </a:lstStyle>
          <a:p>
            <a:r>
              <a:t>मध्ये पुर्वी र दक्षिण पुर्वी एशियाको आकार भिन्नता</a:t>
            </a:r>
          </a:p>
        </p:txBody>
      </p:sp>
      <p:sp>
        <p:nvSpPr>
          <p:cNvPr id="4897" name="Text Box 5"/>
          <p:cNvSpPr txBox="1"/>
          <p:nvPr/>
        </p:nvSpPr>
        <p:spPr>
          <a:xfrm>
            <a:off x="8509000" y="87312"/>
            <a:ext cx="407416" cy="5054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२९</a:t>
            </a:r>
          </a:p>
        </p:txBody>
      </p:sp>
      <p:pic>
        <p:nvPicPr>
          <p:cNvPr id="4898" name="Picture 2" descr="Picture 2"/>
          <p:cNvPicPr>
            <a:picLocks noChangeAspect="1"/>
          </p:cNvPicPr>
          <p:nvPr/>
        </p:nvPicPr>
        <p:blipFill>
          <a:blip r:embed="rId5">
            <a:extLst/>
          </a:blip>
          <a:stretch>
            <a:fillRect/>
          </a:stretch>
        </p:blipFill>
        <p:spPr>
          <a:xfrm>
            <a:off x="2339975" y="2882900"/>
            <a:ext cx="3671888" cy="2490789"/>
          </a:xfrm>
          <a:prstGeom prst="rect">
            <a:avLst/>
          </a:prstGeom>
          <a:ln w="76200">
            <a:solidFill>
              <a:srgbClr val="000000"/>
            </a:solidFill>
            <a:miter/>
          </a:ln>
        </p:spPr>
      </p:pic>
      <p:pic>
        <p:nvPicPr>
          <p:cNvPr id="4899" name="Picture 2" descr="Picture 2"/>
          <p:cNvPicPr>
            <a:picLocks noChangeAspect="1"/>
          </p:cNvPicPr>
          <p:nvPr/>
        </p:nvPicPr>
        <p:blipFill>
          <a:blip r:embed="rId5">
            <a:extLst/>
          </a:blip>
          <a:stretch>
            <a:fillRect/>
          </a:stretch>
        </p:blipFill>
        <p:spPr>
          <a:xfrm>
            <a:off x="9829103" y="2924943"/>
            <a:ext cx="3671889" cy="2490790"/>
          </a:xfrm>
          <a:prstGeom prst="rect">
            <a:avLst/>
          </a:prstGeom>
          <a:ln w="76200">
            <a:solidFill>
              <a:srgbClr val="000000"/>
            </a:solidFill>
            <a:miter/>
          </a:ln>
        </p:spPr>
      </p:pic>
      <p:grpSp>
        <p:nvGrpSpPr>
          <p:cNvPr id="4902" name="Rectangle 7"/>
          <p:cNvGrpSpPr/>
          <p:nvPr/>
        </p:nvGrpSpPr>
        <p:grpSpPr>
          <a:xfrm>
            <a:off x="10304771" y="3187338"/>
            <a:ext cx="756001" cy="269241"/>
            <a:chOff x="0" y="19049"/>
            <a:chExt cx="756000" cy="269240"/>
          </a:xfrm>
        </p:grpSpPr>
        <p:sp>
          <p:nvSpPr>
            <p:cNvPr id="4900" name="Rectangle"/>
            <p:cNvSpPr/>
            <p:nvPr/>
          </p:nvSpPr>
          <p:spPr>
            <a:xfrm>
              <a:off x="0" y="52642"/>
              <a:ext cx="756001" cy="202056"/>
            </a:xfrm>
            <a:prstGeom prst="rect">
              <a:avLst/>
            </a:prstGeom>
            <a:solidFill>
              <a:srgbClr val="CCCCCC"/>
            </a:solidFill>
            <a:ln w="12700" cap="flat">
              <a:noFill/>
              <a:miter lim="400000"/>
            </a:ln>
            <a:effectLst/>
          </p:spPr>
          <p:txBody>
            <a:bodyPr wrap="square" lIns="45719" tIns="45719" rIns="45719" bIns="45719" numCol="1" anchor="ctr">
              <a:noAutofit/>
            </a:bodyPr>
            <a:lstStyle/>
            <a:p>
              <a:pPr algn="ctr">
                <a:defRPr sz="1200">
                  <a:solidFill>
                    <a:srgbClr val="000000"/>
                  </a:solidFill>
                  <a:latin typeface="华文楷体"/>
                  <a:ea typeface="华文楷体"/>
                  <a:cs typeface="华文楷体"/>
                  <a:sym typeface="华文楷体"/>
                </a:defRPr>
              </a:pPr>
              <a:endParaRPr/>
            </a:p>
          </p:txBody>
        </p:sp>
        <p:sp>
          <p:nvSpPr>
            <p:cNvPr id="4901" name="土耳其"/>
            <p:cNvSpPr txBox="1"/>
            <p:nvPr/>
          </p:nvSpPr>
          <p:spPr>
            <a:xfrm>
              <a:off x="0" y="19049"/>
              <a:ext cx="756001"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000000"/>
                  </a:solidFill>
                  <a:latin typeface="华文楷体"/>
                  <a:ea typeface="华文楷体"/>
                  <a:cs typeface="华文楷体"/>
                  <a:sym typeface="华文楷体"/>
                </a:defRPr>
              </a:lvl1pPr>
            </a:lstStyle>
            <a:p>
              <a:r>
                <a:t>土耳其</a:t>
              </a:r>
            </a:p>
          </p:txBody>
        </p:sp>
      </p:grpSp>
      <p:grpSp>
        <p:nvGrpSpPr>
          <p:cNvPr id="4905" name="Rectangle 8"/>
          <p:cNvGrpSpPr/>
          <p:nvPr/>
        </p:nvGrpSpPr>
        <p:grpSpPr>
          <a:xfrm>
            <a:off x="10965171" y="3963192"/>
            <a:ext cx="684000" cy="269241"/>
            <a:chOff x="0" y="19049"/>
            <a:chExt cx="683998" cy="269240"/>
          </a:xfrm>
        </p:grpSpPr>
        <p:sp>
          <p:nvSpPr>
            <p:cNvPr id="4903" name="Rectangle"/>
            <p:cNvSpPr/>
            <p:nvPr/>
          </p:nvSpPr>
          <p:spPr>
            <a:xfrm>
              <a:off x="0" y="52642"/>
              <a:ext cx="683999" cy="202056"/>
            </a:xfrm>
            <a:prstGeom prst="rect">
              <a:avLst/>
            </a:prstGeom>
            <a:solidFill>
              <a:srgbClr val="B2EED1"/>
            </a:solidFill>
            <a:ln w="12700" cap="flat">
              <a:noFill/>
              <a:miter lim="400000"/>
            </a:ln>
            <a:effectLst/>
          </p:spPr>
          <p:txBody>
            <a:bodyPr wrap="square" lIns="45719" tIns="45719" rIns="45719" bIns="45719" numCol="1" anchor="ctr">
              <a:noAutofit/>
            </a:bodyPr>
            <a:lstStyle/>
            <a:p>
              <a:pPr algn="ctr">
                <a:defRPr sz="1200">
                  <a:solidFill>
                    <a:srgbClr val="000000"/>
                  </a:solidFill>
                  <a:latin typeface="华文楷体"/>
                  <a:ea typeface="华文楷体"/>
                  <a:cs typeface="华文楷体"/>
                  <a:sym typeface="华文楷体"/>
                </a:defRPr>
              </a:pPr>
              <a:endParaRPr/>
            </a:p>
          </p:txBody>
        </p:sp>
        <p:sp>
          <p:nvSpPr>
            <p:cNvPr id="4904" name="叙利亚"/>
            <p:cNvSpPr txBox="1"/>
            <p:nvPr/>
          </p:nvSpPr>
          <p:spPr>
            <a:xfrm>
              <a:off x="0" y="19049"/>
              <a:ext cx="683999"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000000"/>
                  </a:solidFill>
                  <a:latin typeface="华文楷体"/>
                  <a:ea typeface="华文楷体"/>
                  <a:cs typeface="华文楷体"/>
                  <a:sym typeface="华文楷体"/>
                </a:defRPr>
              </a:lvl1pPr>
            </a:lstStyle>
            <a:p>
              <a:r>
                <a:t>叙利亚</a:t>
              </a:r>
            </a:p>
          </p:txBody>
        </p:sp>
      </p:grpSp>
      <p:grpSp>
        <p:nvGrpSpPr>
          <p:cNvPr id="4908" name="Rectangle 9"/>
          <p:cNvGrpSpPr/>
          <p:nvPr/>
        </p:nvGrpSpPr>
        <p:grpSpPr>
          <a:xfrm>
            <a:off x="12029660" y="4588957"/>
            <a:ext cx="648000" cy="269241"/>
            <a:chOff x="0" y="19049"/>
            <a:chExt cx="647999" cy="269240"/>
          </a:xfrm>
        </p:grpSpPr>
        <p:sp>
          <p:nvSpPr>
            <p:cNvPr id="4906" name="Rectangle"/>
            <p:cNvSpPr/>
            <p:nvPr/>
          </p:nvSpPr>
          <p:spPr>
            <a:xfrm>
              <a:off x="0" y="52642"/>
              <a:ext cx="648000" cy="202056"/>
            </a:xfrm>
            <a:prstGeom prst="rect">
              <a:avLst/>
            </a:prstGeom>
            <a:solidFill>
              <a:srgbClr val="FFFF99"/>
            </a:solidFill>
            <a:ln w="12700" cap="flat">
              <a:noFill/>
              <a:miter lim="400000"/>
            </a:ln>
            <a:effectLst/>
          </p:spPr>
          <p:txBody>
            <a:bodyPr wrap="square" lIns="45719" tIns="45719" rIns="45719" bIns="45719" numCol="1" anchor="ctr">
              <a:noAutofit/>
            </a:bodyPr>
            <a:lstStyle/>
            <a:p>
              <a:pPr algn="ctr">
                <a:defRPr sz="1200">
                  <a:solidFill>
                    <a:srgbClr val="000000"/>
                  </a:solidFill>
                  <a:latin typeface="华文楷体"/>
                  <a:ea typeface="华文楷体"/>
                  <a:cs typeface="华文楷体"/>
                  <a:sym typeface="华文楷体"/>
                </a:defRPr>
              </a:pPr>
              <a:endParaRPr/>
            </a:p>
          </p:txBody>
        </p:sp>
        <p:sp>
          <p:nvSpPr>
            <p:cNvPr id="4907" name="伊拉克"/>
            <p:cNvSpPr txBox="1"/>
            <p:nvPr/>
          </p:nvSpPr>
          <p:spPr>
            <a:xfrm>
              <a:off x="0" y="19049"/>
              <a:ext cx="6480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000000"/>
                  </a:solidFill>
                  <a:latin typeface="华文楷体"/>
                  <a:ea typeface="华文楷体"/>
                  <a:cs typeface="华文楷体"/>
                  <a:sym typeface="华文楷体"/>
                </a:defRPr>
              </a:lvl1pPr>
            </a:lstStyle>
            <a:p>
              <a:r>
                <a:t>伊拉克</a:t>
              </a:r>
            </a:p>
          </p:txBody>
        </p:sp>
      </p:grpSp>
      <p:grpSp>
        <p:nvGrpSpPr>
          <p:cNvPr id="4911" name="Rectangle 10"/>
          <p:cNvGrpSpPr/>
          <p:nvPr/>
        </p:nvGrpSpPr>
        <p:grpSpPr>
          <a:xfrm>
            <a:off x="11811879" y="4366111"/>
            <a:ext cx="648000" cy="243841"/>
            <a:chOff x="0" y="12699"/>
            <a:chExt cx="647999" cy="243840"/>
          </a:xfrm>
        </p:grpSpPr>
        <p:sp>
          <p:nvSpPr>
            <p:cNvPr id="4909" name="Rectangle"/>
            <p:cNvSpPr/>
            <p:nvPr/>
          </p:nvSpPr>
          <p:spPr>
            <a:xfrm>
              <a:off x="0" y="33592"/>
              <a:ext cx="648000" cy="202056"/>
            </a:xfrm>
            <a:prstGeom prst="rect">
              <a:avLst/>
            </a:prstGeom>
            <a:solidFill>
              <a:srgbClr val="FFFF99"/>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10" name="巴格达"/>
            <p:cNvSpPr txBox="1"/>
            <p:nvPr/>
          </p:nvSpPr>
          <p:spPr>
            <a:xfrm>
              <a:off x="0" y="12699"/>
              <a:ext cx="64800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巴格达</a:t>
              </a:r>
            </a:p>
          </p:txBody>
        </p:sp>
      </p:grpSp>
      <p:grpSp>
        <p:nvGrpSpPr>
          <p:cNvPr id="4914" name="Rectangle 11"/>
          <p:cNvGrpSpPr/>
          <p:nvPr/>
        </p:nvGrpSpPr>
        <p:grpSpPr>
          <a:xfrm>
            <a:off x="10740497" y="4831989"/>
            <a:ext cx="612000" cy="332741"/>
            <a:chOff x="0" y="19049"/>
            <a:chExt cx="611999" cy="332740"/>
          </a:xfrm>
        </p:grpSpPr>
        <p:sp>
          <p:nvSpPr>
            <p:cNvPr id="4912" name="Rectangle"/>
            <p:cNvSpPr/>
            <p:nvPr/>
          </p:nvSpPr>
          <p:spPr>
            <a:xfrm>
              <a:off x="0" y="84392"/>
              <a:ext cx="612000" cy="202056"/>
            </a:xfrm>
            <a:prstGeom prst="rect">
              <a:avLst/>
            </a:prstGeom>
            <a:solidFill>
              <a:srgbClr val="CCCCCC"/>
            </a:solidFill>
            <a:ln w="12700" cap="flat">
              <a:noFill/>
              <a:miter lim="400000"/>
            </a:ln>
            <a:effectLst/>
          </p:spPr>
          <p:txBody>
            <a:bodyPr wrap="square" lIns="45719" tIns="45719" rIns="45719" bIns="45719" numCol="1" anchor="ctr">
              <a:noAutofit/>
            </a:bodyPr>
            <a:lstStyle/>
            <a:p>
              <a:pPr algn="ctr">
                <a:defRPr sz="1600">
                  <a:solidFill>
                    <a:srgbClr val="000000"/>
                  </a:solidFill>
                  <a:latin typeface="华文楷体"/>
                  <a:ea typeface="华文楷体"/>
                  <a:cs typeface="华文楷体"/>
                  <a:sym typeface="华文楷体"/>
                </a:defRPr>
              </a:pPr>
              <a:endParaRPr/>
            </a:p>
          </p:txBody>
        </p:sp>
        <p:sp>
          <p:nvSpPr>
            <p:cNvPr id="4913" name="约旦"/>
            <p:cNvSpPr txBox="1"/>
            <p:nvPr/>
          </p:nvSpPr>
          <p:spPr>
            <a:xfrm>
              <a:off x="0" y="19049"/>
              <a:ext cx="612000"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000000"/>
                  </a:solidFill>
                  <a:latin typeface="华文楷体"/>
                  <a:ea typeface="华文楷体"/>
                  <a:cs typeface="华文楷体"/>
                  <a:sym typeface="华文楷体"/>
                </a:defRPr>
              </a:lvl1pPr>
            </a:lstStyle>
            <a:p>
              <a:r>
                <a:t>约旦</a:t>
              </a:r>
            </a:p>
          </p:txBody>
        </p:sp>
      </p:grpSp>
      <p:grpSp>
        <p:nvGrpSpPr>
          <p:cNvPr id="4917" name="Rectangle 12"/>
          <p:cNvGrpSpPr/>
          <p:nvPr/>
        </p:nvGrpSpPr>
        <p:grpSpPr>
          <a:xfrm>
            <a:off x="10010316" y="4959571"/>
            <a:ext cx="612000" cy="256541"/>
            <a:chOff x="0" y="19049"/>
            <a:chExt cx="611999" cy="256540"/>
          </a:xfrm>
        </p:grpSpPr>
        <p:sp>
          <p:nvSpPr>
            <p:cNvPr id="4915" name="Rectangle"/>
            <p:cNvSpPr/>
            <p:nvPr/>
          </p:nvSpPr>
          <p:spPr>
            <a:xfrm>
              <a:off x="0" y="46292"/>
              <a:ext cx="612000" cy="202056"/>
            </a:xfrm>
            <a:prstGeom prst="rect">
              <a:avLst/>
            </a:prstGeom>
            <a:solidFill>
              <a:srgbClr val="D6D6F5"/>
            </a:solidFill>
            <a:ln w="12700" cap="flat">
              <a:noFill/>
              <a:miter lim="400000"/>
            </a:ln>
            <a:effectLst/>
          </p:spPr>
          <p:txBody>
            <a:bodyPr wrap="square" lIns="45719" tIns="45719" rIns="45719" bIns="45719" numCol="1" anchor="ctr">
              <a:noAutofit/>
            </a:bodyPr>
            <a:lstStyle/>
            <a:p>
              <a:pPr algn="ctr">
                <a:defRPr sz="1100">
                  <a:solidFill>
                    <a:srgbClr val="000000"/>
                  </a:solidFill>
                  <a:latin typeface="华文楷体"/>
                  <a:ea typeface="华文楷体"/>
                  <a:cs typeface="华文楷体"/>
                  <a:sym typeface="华文楷体"/>
                </a:defRPr>
              </a:pPr>
              <a:endParaRPr/>
            </a:p>
          </p:txBody>
        </p:sp>
        <p:sp>
          <p:nvSpPr>
            <p:cNvPr id="4916" name="以色列"/>
            <p:cNvSpPr txBox="1"/>
            <p:nvPr/>
          </p:nvSpPr>
          <p:spPr>
            <a:xfrm>
              <a:off x="0" y="19049"/>
              <a:ext cx="612000" cy="256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solidFill>
                    <a:srgbClr val="000000"/>
                  </a:solidFill>
                  <a:latin typeface="华文楷体"/>
                  <a:ea typeface="华文楷体"/>
                  <a:cs typeface="华文楷体"/>
                  <a:sym typeface="华文楷体"/>
                </a:defRPr>
              </a:lvl1pPr>
            </a:lstStyle>
            <a:p>
              <a:r>
                <a:t>以色列</a:t>
              </a:r>
            </a:p>
          </p:txBody>
        </p:sp>
      </p:grpSp>
      <p:grpSp>
        <p:nvGrpSpPr>
          <p:cNvPr id="4920" name="Rectangle 13"/>
          <p:cNvGrpSpPr/>
          <p:nvPr/>
        </p:nvGrpSpPr>
        <p:grpSpPr>
          <a:xfrm>
            <a:off x="9938315" y="4330347"/>
            <a:ext cx="684000" cy="243841"/>
            <a:chOff x="0" y="12699"/>
            <a:chExt cx="683998" cy="243840"/>
          </a:xfrm>
        </p:grpSpPr>
        <p:sp>
          <p:nvSpPr>
            <p:cNvPr id="4918" name="Rectangle"/>
            <p:cNvSpPr/>
            <p:nvPr/>
          </p:nvSpPr>
          <p:spPr>
            <a:xfrm>
              <a:off x="0" y="33592"/>
              <a:ext cx="683999" cy="202056"/>
            </a:xfrm>
            <a:prstGeom prst="rect">
              <a:avLst/>
            </a:prstGeom>
            <a:solidFill>
              <a:srgbClr val="8A9BD7"/>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19" name="黎巴嫩"/>
            <p:cNvSpPr txBox="1"/>
            <p:nvPr/>
          </p:nvSpPr>
          <p:spPr>
            <a:xfrm>
              <a:off x="0" y="12699"/>
              <a:ext cx="683999"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黎巴嫩</a:t>
              </a:r>
            </a:p>
          </p:txBody>
        </p:sp>
      </p:grpSp>
      <p:grpSp>
        <p:nvGrpSpPr>
          <p:cNvPr id="4923" name="Rectangle 14"/>
          <p:cNvGrpSpPr/>
          <p:nvPr/>
        </p:nvGrpSpPr>
        <p:grpSpPr>
          <a:xfrm>
            <a:off x="9926770" y="4128292"/>
            <a:ext cx="684000" cy="243841"/>
            <a:chOff x="0" y="12699"/>
            <a:chExt cx="683998" cy="243840"/>
          </a:xfrm>
        </p:grpSpPr>
        <p:sp>
          <p:nvSpPr>
            <p:cNvPr id="4921" name="Rectangle"/>
            <p:cNvSpPr/>
            <p:nvPr/>
          </p:nvSpPr>
          <p:spPr>
            <a:xfrm>
              <a:off x="0" y="33592"/>
              <a:ext cx="683999" cy="202056"/>
            </a:xfrm>
            <a:prstGeom prst="rect">
              <a:avLst/>
            </a:prstGeom>
            <a:solidFill>
              <a:srgbClr val="8A9BD7"/>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22" name="贝鲁特"/>
            <p:cNvSpPr txBox="1"/>
            <p:nvPr/>
          </p:nvSpPr>
          <p:spPr>
            <a:xfrm>
              <a:off x="0" y="12699"/>
              <a:ext cx="683999"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贝鲁特</a:t>
              </a:r>
            </a:p>
          </p:txBody>
        </p:sp>
      </p:grpSp>
      <p:grpSp>
        <p:nvGrpSpPr>
          <p:cNvPr id="4926" name="Rectangle 15"/>
          <p:cNvGrpSpPr/>
          <p:nvPr/>
        </p:nvGrpSpPr>
        <p:grpSpPr>
          <a:xfrm>
            <a:off x="10930536" y="4359761"/>
            <a:ext cx="684000" cy="256541"/>
            <a:chOff x="0" y="19049"/>
            <a:chExt cx="683998" cy="256540"/>
          </a:xfrm>
        </p:grpSpPr>
        <p:sp>
          <p:nvSpPr>
            <p:cNvPr id="4924" name="Rectangle"/>
            <p:cNvSpPr/>
            <p:nvPr/>
          </p:nvSpPr>
          <p:spPr>
            <a:xfrm>
              <a:off x="0" y="46292"/>
              <a:ext cx="683999" cy="202056"/>
            </a:xfrm>
            <a:prstGeom prst="rect">
              <a:avLst/>
            </a:prstGeom>
            <a:solidFill>
              <a:srgbClr val="B2EED1"/>
            </a:solidFill>
            <a:ln w="12700" cap="flat">
              <a:noFill/>
              <a:miter lim="400000"/>
            </a:ln>
            <a:effectLst/>
          </p:spPr>
          <p:txBody>
            <a:bodyPr wrap="square" lIns="45719" tIns="45719" rIns="45719" bIns="45719" numCol="1" anchor="ctr">
              <a:noAutofit/>
            </a:bodyPr>
            <a:lstStyle/>
            <a:p>
              <a:pPr algn="ctr">
                <a:defRPr sz="1100">
                  <a:solidFill>
                    <a:srgbClr val="000000"/>
                  </a:solidFill>
                  <a:latin typeface="华文楷体"/>
                  <a:ea typeface="华文楷体"/>
                  <a:cs typeface="华文楷体"/>
                  <a:sym typeface="华文楷体"/>
                </a:defRPr>
              </a:pPr>
              <a:endParaRPr/>
            </a:p>
          </p:txBody>
        </p:sp>
        <p:sp>
          <p:nvSpPr>
            <p:cNvPr id="4925" name="大马色"/>
            <p:cNvSpPr txBox="1"/>
            <p:nvPr/>
          </p:nvSpPr>
          <p:spPr>
            <a:xfrm>
              <a:off x="0" y="19049"/>
              <a:ext cx="683999" cy="256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solidFill>
                    <a:srgbClr val="000000"/>
                  </a:solidFill>
                  <a:latin typeface="华文楷体"/>
                  <a:ea typeface="华文楷体"/>
                  <a:cs typeface="华文楷体"/>
                  <a:sym typeface="华文楷体"/>
                </a:defRPr>
              </a:lvl1pPr>
            </a:lstStyle>
            <a:p>
              <a:r>
                <a:t>大马色</a:t>
              </a:r>
            </a:p>
          </p:txBody>
        </p:sp>
      </p:grpSp>
      <p:grpSp>
        <p:nvGrpSpPr>
          <p:cNvPr id="4929" name="Rectangle 16"/>
          <p:cNvGrpSpPr/>
          <p:nvPr/>
        </p:nvGrpSpPr>
        <p:grpSpPr>
          <a:xfrm>
            <a:off x="10893504" y="4641915"/>
            <a:ext cx="612000" cy="243841"/>
            <a:chOff x="0" y="12699"/>
            <a:chExt cx="611999" cy="243840"/>
          </a:xfrm>
        </p:grpSpPr>
        <p:sp>
          <p:nvSpPr>
            <p:cNvPr id="4927" name="Rectangle"/>
            <p:cNvSpPr/>
            <p:nvPr/>
          </p:nvSpPr>
          <p:spPr>
            <a:xfrm>
              <a:off x="0" y="62622"/>
              <a:ext cx="612000" cy="143996"/>
            </a:xfrm>
            <a:prstGeom prst="rect">
              <a:avLst/>
            </a:prstGeom>
            <a:solidFill>
              <a:srgbClr val="CCCCCC"/>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28" name="安曼"/>
            <p:cNvSpPr txBox="1"/>
            <p:nvPr/>
          </p:nvSpPr>
          <p:spPr>
            <a:xfrm>
              <a:off x="0" y="12699"/>
              <a:ext cx="61200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安曼</a:t>
              </a:r>
            </a:p>
          </p:txBody>
        </p:sp>
      </p:grpSp>
      <p:grpSp>
        <p:nvGrpSpPr>
          <p:cNvPr id="4932" name="Rectangle 17"/>
          <p:cNvGrpSpPr/>
          <p:nvPr/>
        </p:nvGrpSpPr>
        <p:grpSpPr>
          <a:xfrm>
            <a:off x="10244315" y="2980831"/>
            <a:ext cx="756001" cy="243841"/>
            <a:chOff x="0" y="12699"/>
            <a:chExt cx="756000" cy="243840"/>
          </a:xfrm>
        </p:grpSpPr>
        <p:sp>
          <p:nvSpPr>
            <p:cNvPr id="4930" name="Rectangle"/>
            <p:cNvSpPr/>
            <p:nvPr/>
          </p:nvSpPr>
          <p:spPr>
            <a:xfrm>
              <a:off x="0" y="62619"/>
              <a:ext cx="756001" cy="144002"/>
            </a:xfrm>
            <a:prstGeom prst="rect">
              <a:avLst/>
            </a:prstGeom>
            <a:solidFill>
              <a:srgbClr val="CCCCCC"/>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31" name="安卡拉"/>
            <p:cNvSpPr txBox="1"/>
            <p:nvPr/>
          </p:nvSpPr>
          <p:spPr>
            <a:xfrm>
              <a:off x="0" y="12699"/>
              <a:ext cx="756001"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安卡拉</a:t>
              </a:r>
            </a:p>
          </p:txBody>
        </p:sp>
      </p:grpSp>
      <p:grpSp>
        <p:nvGrpSpPr>
          <p:cNvPr id="4935" name="Rectangle 18"/>
          <p:cNvGrpSpPr/>
          <p:nvPr/>
        </p:nvGrpSpPr>
        <p:grpSpPr>
          <a:xfrm>
            <a:off x="11728580" y="2946195"/>
            <a:ext cx="756001" cy="243841"/>
            <a:chOff x="0" y="12699"/>
            <a:chExt cx="756000" cy="243840"/>
          </a:xfrm>
        </p:grpSpPr>
        <p:sp>
          <p:nvSpPr>
            <p:cNvPr id="4933" name="Rectangle"/>
            <p:cNvSpPr/>
            <p:nvPr/>
          </p:nvSpPr>
          <p:spPr>
            <a:xfrm>
              <a:off x="0" y="62619"/>
              <a:ext cx="756001" cy="144002"/>
            </a:xfrm>
            <a:prstGeom prst="rect">
              <a:avLst/>
            </a:prstGeom>
            <a:solidFill>
              <a:srgbClr val="CCCCCC"/>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34" name="埃里温"/>
            <p:cNvSpPr txBox="1"/>
            <p:nvPr/>
          </p:nvSpPr>
          <p:spPr>
            <a:xfrm>
              <a:off x="0" y="12699"/>
              <a:ext cx="756001"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埃里温</a:t>
              </a:r>
            </a:p>
          </p:txBody>
        </p:sp>
      </p:grpSp>
      <p:grpSp>
        <p:nvGrpSpPr>
          <p:cNvPr id="4938" name="Rectangle 19"/>
          <p:cNvGrpSpPr/>
          <p:nvPr/>
        </p:nvGrpSpPr>
        <p:grpSpPr>
          <a:xfrm>
            <a:off x="12533904" y="5153539"/>
            <a:ext cx="648000" cy="269241"/>
            <a:chOff x="0" y="19049"/>
            <a:chExt cx="647999" cy="269240"/>
          </a:xfrm>
        </p:grpSpPr>
        <p:sp>
          <p:nvSpPr>
            <p:cNvPr id="4936" name="Rectangle"/>
            <p:cNvSpPr/>
            <p:nvPr/>
          </p:nvSpPr>
          <p:spPr>
            <a:xfrm>
              <a:off x="0" y="52642"/>
              <a:ext cx="648000" cy="202056"/>
            </a:xfrm>
            <a:prstGeom prst="rect">
              <a:avLst/>
            </a:prstGeom>
            <a:solidFill>
              <a:srgbClr val="FFFF99"/>
            </a:solidFill>
            <a:ln w="12700" cap="flat">
              <a:noFill/>
              <a:miter lim="400000"/>
            </a:ln>
            <a:effectLst/>
          </p:spPr>
          <p:txBody>
            <a:bodyPr wrap="square" lIns="45719" tIns="45719" rIns="45719" bIns="45719" numCol="1" anchor="ctr">
              <a:noAutofit/>
            </a:bodyPr>
            <a:lstStyle/>
            <a:p>
              <a:pPr algn="ctr">
                <a:defRPr sz="1200">
                  <a:solidFill>
                    <a:srgbClr val="000000"/>
                  </a:solidFill>
                  <a:latin typeface="华文楷体"/>
                  <a:ea typeface="华文楷体"/>
                  <a:cs typeface="华文楷体"/>
                  <a:sym typeface="华文楷体"/>
                </a:defRPr>
              </a:pPr>
              <a:endParaRPr/>
            </a:p>
          </p:txBody>
        </p:sp>
        <p:sp>
          <p:nvSpPr>
            <p:cNvPr id="4937" name="科威特"/>
            <p:cNvSpPr txBox="1"/>
            <p:nvPr/>
          </p:nvSpPr>
          <p:spPr>
            <a:xfrm>
              <a:off x="0" y="19049"/>
              <a:ext cx="648000"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000000"/>
                  </a:solidFill>
                  <a:latin typeface="华文楷体"/>
                  <a:ea typeface="华文楷体"/>
                  <a:cs typeface="华文楷体"/>
                  <a:sym typeface="华文楷体"/>
                </a:defRPr>
              </a:lvl1pPr>
            </a:lstStyle>
            <a:p>
              <a:r>
                <a:t>科威特</a:t>
              </a:r>
            </a:p>
          </p:txBody>
        </p:sp>
      </p:grpSp>
      <p:grpSp>
        <p:nvGrpSpPr>
          <p:cNvPr id="4941" name="Rectangle 20"/>
          <p:cNvGrpSpPr/>
          <p:nvPr/>
        </p:nvGrpSpPr>
        <p:grpSpPr>
          <a:xfrm>
            <a:off x="12724702" y="2943739"/>
            <a:ext cx="757725" cy="243841"/>
            <a:chOff x="0" y="12699"/>
            <a:chExt cx="757724" cy="243840"/>
          </a:xfrm>
        </p:grpSpPr>
        <p:sp>
          <p:nvSpPr>
            <p:cNvPr id="4939" name="Rectangle"/>
            <p:cNvSpPr/>
            <p:nvPr/>
          </p:nvSpPr>
          <p:spPr>
            <a:xfrm>
              <a:off x="0" y="33592"/>
              <a:ext cx="757725" cy="202056"/>
            </a:xfrm>
            <a:prstGeom prst="rect">
              <a:avLst/>
            </a:prstGeom>
            <a:solidFill>
              <a:srgbClr val="FFFF99"/>
            </a:solidFill>
            <a:ln w="12700" cap="flat">
              <a:noFill/>
              <a:miter lim="400000"/>
            </a:ln>
            <a:effectLst/>
          </p:spPr>
          <p:txBody>
            <a:bodyPr wrap="square" lIns="45719" tIns="45719" rIns="45719" bIns="45719" numCol="1" anchor="ctr">
              <a:noAutofit/>
            </a:bodyPr>
            <a:lstStyle/>
            <a:p>
              <a:pPr algn="ctr">
                <a:defRPr>
                  <a:solidFill>
                    <a:srgbClr val="000000"/>
                  </a:solidFill>
                  <a:latin typeface="华文楷体"/>
                  <a:ea typeface="华文楷体"/>
                  <a:cs typeface="华文楷体"/>
                  <a:sym typeface="华文楷体"/>
                </a:defRPr>
              </a:pPr>
              <a:endParaRPr/>
            </a:p>
          </p:txBody>
        </p:sp>
        <p:sp>
          <p:nvSpPr>
            <p:cNvPr id="4940" name="阿塞拜疆"/>
            <p:cNvSpPr txBox="1"/>
            <p:nvPr/>
          </p:nvSpPr>
          <p:spPr>
            <a:xfrm>
              <a:off x="0" y="12699"/>
              <a:ext cx="757725"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000000"/>
                  </a:solidFill>
                  <a:latin typeface="华文楷体"/>
                  <a:ea typeface="华文楷体"/>
                  <a:cs typeface="华文楷体"/>
                  <a:sym typeface="华文楷体"/>
                </a:defRPr>
              </a:lvl1pPr>
            </a:lstStyle>
            <a:p>
              <a:r>
                <a:t>阿塞拜疆</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6" name="Title 1"/>
          <p:cNvSpPr txBox="1">
            <a:spLocks noGrp="1"/>
          </p:cNvSpPr>
          <p:nvPr>
            <p:ph type="title"/>
          </p:nvPr>
        </p:nvSpPr>
        <p:spPr>
          <a:xfrm>
            <a:off x="4788024" y="-1"/>
            <a:ext cx="4355975" cy="6858001"/>
          </a:xfrm>
          <a:prstGeom prst="rect">
            <a:avLst/>
          </a:prstGeom>
        </p:spPr>
        <p:txBody>
          <a:bodyPr anchor="t"/>
          <a:lstStyle/>
          <a:p>
            <a:pPr>
              <a:defRPr sz="4800" b="1">
                <a:solidFill>
                  <a:srgbClr val="FFFFFF"/>
                </a:solidFill>
              </a:defRPr>
            </a:pPr>
            <a:r>
              <a:rPr>
                <a:solidFill>
                  <a:schemeClr val="bg1"/>
                </a:solidFill>
              </a:rPr>
              <a:t>Short Notes</a:t>
            </a:r>
          </a:p>
          <a:p>
            <a:pPr>
              <a:defRPr sz="4800" b="1">
                <a:solidFill>
                  <a:srgbClr val="FFFFFF"/>
                </a:solidFill>
              </a:defRPr>
            </a:pPr>
            <a:r>
              <a:rPr>
                <a:solidFill>
                  <a:schemeClr val="bg1"/>
                </a:solidFill>
              </a:rPr>
              <a:t>छोटो नोटहरू</a:t>
            </a:r>
          </a:p>
          <a:p>
            <a:pPr>
              <a:defRPr sz="2400" b="1">
                <a:solidFill>
                  <a:srgbClr val="FFFFFF"/>
                </a:solidFill>
              </a:defRPr>
            </a:pPr>
            <a:r>
              <a:rPr>
                <a:solidFill>
                  <a:schemeClr val="bg1"/>
                </a:solidFill>
              </a:rPr>
              <a:t>पुरानो करार सर्वेक्षण पुस्तक चार्टहरू</a:t>
            </a:r>
          </a:p>
          <a:p>
            <a:pPr>
              <a:defRPr sz="2400" b="1">
                <a:solidFill>
                  <a:srgbClr val="FFFFFF"/>
                </a:solidFill>
              </a:defRPr>
            </a:pPr>
            <a:r>
              <a:rPr>
                <a:solidFill>
                  <a:schemeClr val="bg1"/>
                </a:solidFill>
              </a:rPr>
              <a:t>उत्पत्ती - मलाकी</a:t>
            </a:r>
          </a:p>
          <a:p>
            <a:pPr>
              <a:defRPr sz="2400" b="1">
                <a:solidFill>
                  <a:srgbClr val="FFFFFF"/>
                </a:solidFill>
              </a:defRPr>
            </a:pPr>
            <a:r>
              <a:rPr>
                <a:solidFill>
                  <a:schemeClr val="bg1"/>
                </a:solidFill>
              </a:rPr>
              <a:t>सिंगापुर बाइबल कलेज</a:t>
            </a:r>
          </a:p>
          <a:p>
            <a:pPr>
              <a:defRPr sz="2400" b="1">
                <a:solidFill>
                  <a:srgbClr val="FFFFFF"/>
                </a:solidFill>
              </a:defRPr>
            </a:pPr>
            <a:r>
              <a:rPr>
                <a:solidFill>
                  <a:schemeClr val="bg1"/>
                </a:solidFill>
              </a:rPr>
              <a:t>रिक ग्रीफिथ, ThM, PhD</a:t>
            </a:r>
          </a:p>
          <a:p>
            <a:pPr>
              <a:defRPr sz="2400" b="1">
                <a:solidFill>
                  <a:srgbClr val="FFFFFF"/>
                </a:solidFill>
              </a:defRPr>
            </a:pPr>
            <a:r>
              <a:rPr>
                <a:solidFill>
                  <a:schemeClr val="bg1"/>
                </a:solidFill>
              </a:rPr>
              <a:t>सित्तैमा उतार्नको लागि </a:t>
            </a:r>
            <a:r>
              <a:rPr lang="en-US">
                <a:solidFill>
                  <a:schemeClr val="bg1"/>
                </a:solidFill>
                <a:uFill>
                  <a:solidFill>
                    <a:srgbClr val="E000E0"/>
                  </a:solidFill>
                </a:uFill>
              </a:rPr>
              <a:t>B</a:t>
            </a:r>
            <a:r>
              <a:rPr>
                <a:solidFill>
                  <a:schemeClr val="bg1"/>
                </a:solidFill>
                <a:uFill>
                  <a:solidFill>
                    <a:srgbClr val="E000E0"/>
                  </a:solidFill>
                </a:uFill>
              </a:rPr>
              <a:t>ible</a:t>
            </a:r>
            <a:r>
              <a:rPr lang="en-US">
                <a:solidFill>
                  <a:schemeClr val="bg1"/>
                </a:solidFill>
                <a:uFill>
                  <a:solidFill>
                    <a:srgbClr val="E000E0"/>
                  </a:solidFill>
                </a:uFill>
              </a:rPr>
              <a:t>S</a:t>
            </a:r>
            <a:r>
              <a:rPr>
                <a:solidFill>
                  <a:schemeClr val="bg1"/>
                </a:solidFill>
                <a:uFill>
                  <a:solidFill>
                    <a:srgbClr val="E000E0"/>
                  </a:solidFill>
                </a:uFill>
              </a:rPr>
              <a:t>tudy</a:t>
            </a:r>
            <a:r>
              <a:rPr lang="en-US">
                <a:solidFill>
                  <a:schemeClr val="bg1"/>
                </a:solidFill>
                <a:uFill>
                  <a:solidFill>
                    <a:srgbClr val="E000E0"/>
                  </a:solidFill>
                </a:uFill>
              </a:rPr>
              <a:t>D</a:t>
            </a:r>
            <a:r>
              <a:rPr>
                <a:solidFill>
                  <a:schemeClr val="bg1"/>
                </a:solidFill>
                <a:uFill>
                  <a:solidFill>
                    <a:srgbClr val="E000E0"/>
                  </a:solidFill>
                </a:uFill>
              </a:rPr>
              <a:t>ownloads.org</a:t>
            </a:r>
            <a:r>
              <a:rPr>
                <a:solidFill>
                  <a:schemeClr val="bg1"/>
                </a:solidFill>
              </a:rPr>
              <a:t> मा गएर पुरानो करार सर्वेक्षण उतार्ने</a:t>
            </a:r>
          </a:p>
        </p:txBody>
      </p:sp>
      <p:pic>
        <p:nvPicPr>
          <p:cNvPr id="3907"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71" y="0"/>
            <a:ext cx="4811516" cy="6858000"/>
          </a:xfrm>
          <a:prstGeom prst="rect">
            <a:avLst/>
          </a:prstGeom>
          <a:ln w="12700">
            <a:miter lim="400000"/>
          </a:ln>
        </p:spPr>
      </p:pic>
      <p:pic>
        <p:nvPicPr>
          <p:cNvPr id="2" name="Picture 1" descr="Screen Shot 2018-05-03 at 11.33.4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028" y="1639568"/>
            <a:ext cx="3222555" cy="2413587"/>
          </a:xfrm>
          <a:prstGeom prst="rect">
            <a:avLst/>
          </a:prstGeom>
        </p:spPr>
      </p:pic>
      <p:pic>
        <p:nvPicPr>
          <p:cNvPr id="3" name="Picture 2" descr="Screen Shot 2018-05-03 at 11.33.58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028" y="4131427"/>
            <a:ext cx="3222555" cy="240922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 name="Object 2" descr="Object 2"/>
          <p:cNvPicPr>
            <a:picLocks noChangeAspect="1"/>
          </p:cNvPicPr>
          <p:nvPr/>
        </p:nvPicPr>
        <p:blipFill>
          <a:blip r:embed="rId2">
            <a:extLst/>
          </a:blip>
          <a:stretch>
            <a:fillRect/>
          </a:stretch>
        </p:blipFill>
        <p:spPr>
          <a:xfrm>
            <a:off x="0" y="-412750"/>
            <a:ext cx="9144000" cy="7270750"/>
          </a:xfrm>
          <a:prstGeom prst="rect">
            <a:avLst/>
          </a:prstGeom>
          <a:ln w="12700">
            <a:miter lim="400000"/>
          </a:ln>
        </p:spPr>
      </p:pic>
      <p:sp>
        <p:nvSpPr>
          <p:cNvPr id="4946" name="Rectangle 3"/>
          <p:cNvSpPr txBox="1">
            <a:spLocks noGrp="1"/>
          </p:cNvSpPr>
          <p:nvPr>
            <p:ph type="title"/>
          </p:nvPr>
        </p:nvSpPr>
        <p:spPr>
          <a:xfrm>
            <a:off x="4038600" y="0"/>
            <a:ext cx="5105400" cy="1412875"/>
          </a:xfrm>
          <a:prstGeom prst="rect">
            <a:avLst/>
          </a:prstGeom>
          <a:solidFill>
            <a:srgbClr val="000000"/>
          </a:solidFill>
        </p:spPr>
        <p:txBody>
          <a:bodyPr/>
          <a:lstStyle>
            <a:lvl1pPr defTabSz="822959">
              <a:defRPr sz="3959">
                <a:solidFill>
                  <a:srgbClr val="FFFFFF"/>
                </a:solidFill>
                <a:latin typeface="+mn-lt"/>
                <a:ea typeface="+mn-ea"/>
                <a:cs typeface="+mn-cs"/>
                <a:sym typeface="Arial"/>
              </a:defRPr>
            </a:lvl1pPr>
          </a:lstStyle>
          <a:p>
            <a:r>
              <a:t>इस्राएलको स्थलगत आकृति</a:t>
            </a:r>
          </a:p>
        </p:txBody>
      </p:sp>
      <p:sp>
        <p:nvSpPr>
          <p:cNvPr id="4947" name="Text Box 4"/>
          <p:cNvSpPr txBox="1"/>
          <p:nvPr/>
        </p:nvSpPr>
        <p:spPr>
          <a:xfrm>
            <a:off x="0" y="6467475"/>
            <a:ext cx="7363356" cy="375231"/>
          </a:xfrm>
          <a:prstGeom prst="rect">
            <a:avLst/>
          </a:prstGeom>
          <a:ln w="12700">
            <a:miter lim="400000"/>
          </a:ln>
          <a:effectLst>
            <a:outerShdw blurRad="63500" dist="35921" dir="2700000" rotWithShape="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spcBef>
                <a:spcPts val="1200"/>
              </a:spcBef>
              <a:defRPr sz="2000" b="1">
                <a:solidFill>
                  <a:srgbClr val="000000"/>
                </a:solidFill>
              </a:defRPr>
            </a:lvl1pPr>
          </a:lstStyle>
          <a:p>
            <a:r>
              <a:t>http://www.studylight.org/se/maps/browse.cgi?st=51&amp;pn=11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9" name="Picture 2" descr="Picture 2"/>
          <p:cNvPicPr>
            <a:picLocks noChangeAspect="1"/>
          </p:cNvPicPr>
          <p:nvPr/>
        </p:nvPicPr>
        <p:blipFill>
          <a:blip r:embed="rId2">
            <a:extLst/>
          </a:blip>
          <a:stretch>
            <a:fillRect/>
          </a:stretch>
        </p:blipFill>
        <p:spPr>
          <a:xfrm>
            <a:off x="0" y="76200"/>
            <a:ext cx="9296400" cy="6858000"/>
          </a:xfrm>
          <a:prstGeom prst="rect">
            <a:avLst/>
          </a:prstGeom>
          <a:ln w="12700">
            <a:miter lim="400000"/>
          </a:ln>
        </p:spPr>
      </p:pic>
      <p:sp>
        <p:nvSpPr>
          <p:cNvPr id="4950" name="Text Box 3"/>
          <p:cNvSpPr txBox="1"/>
          <p:nvPr/>
        </p:nvSpPr>
        <p:spPr>
          <a:xfrm>
            <a:off x="5791200" y="2482850"/>
            <a:ext cx="28194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गि</a:t>
            </a:r>
          </a:p>
        </p:txBody>
      </p:sp>
      <p:sp>
        <p:nvSpPr>
          <p:cNvPr id="4951" name="Text Box 4"/>
          <p:cNvSpPr txBox="1"/>
          <p:nvPr/>
        </p:nvSpPr>
        <p:spPr>
          <a:xfrm>
            <a:off x="5715000" y="3778250"/>
            <a:ext cx="2895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अ</a:t>
            </a:r>
          </a:p>
        </p:txBody>
      </p:sp>
      <p:sp>
        <p:nvSpPr>
          <p:cNvPr id="4952" name="Text Box 5"/>
          <p:cNvSpPr txBox="1"/>
          <p:nvPr/>
        </p:nvSpPr>
        <p:spPr>
          <a:xfrm>
            <a:off x="6172200" y="2482850"/>
            <a:ext cx="17780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लियाद</a:t>
            </a:r>
          </a:p>
        </p:txBody>
      </p:sp>
      <p:sp>
        <p:nvSpPr>
          <p:cNvPr id="4953" name="Text Box 6"/>
          <p:cNvSpPr txBox="1"/>
          <p:nvPr/>
        </p:nvSpPr>
        <p:spPr>
          <a:xfrm>
            <a:off x="6096000" y="3778250"/>
            <a:ext cx="2133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म्मोन</a:t>
            </a:r>
          </a:p>
        </p:txBody>
      </p:sp>
      <p:sp>
        <p:nvSpPr>
          <p:cNvPr id="4954" name="Rectangle 7"/>
          <p:cNvSpPr txBox="1">
            <a:spLocks noGrp="1"/>
          </p:cNvSpPr>
          <p:nvPr>
            <p:ph type="title"/>
          </p:nvPr>
        </p:nvSpPr>
        <p:spPr>
          <a:xfrm>
            <a:off x="457200" y="228600"/>
            <a:ext cx="2895600" cy="1752600"/>
          </a:xfrm>
          <a:prstGeom prst="rect">
            <a:avLst/>
          </a:prstGeom>
          <a:solidFill>
            <a:srgbClr val="008000"/>
          </a:solidFill>
          <a:ln w="9525">
            <a:solidFill>
              <a:srgbClr val="000514"/>
            </a:solidFill>
            <a:miter lim="800000"/>
          </a:ln>
        </p:spPr>
        <p:txBody>
          <a:bodyPr/>
          <a:lstStyle>
            <a:lvl1pPr defTabSz="749808">
              <a:defRPr sz="3607" b="0">
                <a:effectLst>
                  <a:outerShdw blurRad="31242" dist="31242" dir="2700000" rotWithShape="0">
                    <a:srgbClr val="000000"/>
                  </a:outerShdw>
                </a:effectLst>
                <a:latin typeface="+mn-lt"/>
                <a:ea typeface="+mn-ea"/>
                <a:cs typeface="+mn-cs"/>
                <a:sym typeface="Arial"/>
              </a:defRPr>
            </a:lvl1pPr>
          </a:lstStyle>
          <a:p>
            <a:r>
              <a:t>इस्राएलका भुभागहरू (पु.क.)</a:t>
            </a:r>
          </a:p>
        </p:txBody>
      </p:sp>
      <p:sp>
        <p:nvSpPr>
          <p:cNvPr id="4955" name="Text Box 8"/>
          <p:cNvSpPr txBox="1"/>
          <p:nvPr/>
        </p:nvSpPr>
        <p:spPr>
          <a:xfrm>
            <a:off x="3276600" y="4419600"/>
            <a:ext cx="2133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FF"/>
                </a:solidFill>
              </a:defRPr>
            </a:lvl1pPr>
          </a:lstStyle>
          <a:p>
            <a:r>
              <a:t>यहुदा</a:t>
            </a:r>
          </a:p>
        </p:txBody>
      </p:sp>
      <p:sp>
        <p:nvSpPr>
          <p:cNvPr id="4956" name="Text Box 9"/>
          <p:cNvSpPr txBox="1"/>
          <p:nvPr/>
        </p:nvSpPr>
        <p:spPr>
          <a:xfrm>
            <a:off x="3962400" y="2362200"/>
            <a:ext cx="2133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FF"/>
                </a:solidFill>
              </a:defRPr>
            </a:lvl1pPr>
          </a:lstStyle>
          <a:p>
            <a:r>
              <a:t>इस्राएल</a:t>
            </a:r>
          </a:p>
        </p:txBody>
      </p:sp>
      <p:sp>
        <p:nvSpPr>
          <p:cNvPr id="4957" name="Text Box 10"/>
          <p:cNvSpPr txBox="1"/>
          <p:nvPr/>
        </p:nvSpPr>
        <p:spPr>
          <a:xfrm>
            <a:off x="4267200" y="1066800"/>
            <a:ext cx="2133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FF"/>
                </a:solidFill>
              </a:defRPr>
            </a:lvl1pPr>
          </a:lstStyle>
          <a:p>
            <a:r>
              <a:t>गालिल</a:t>
            </a:r>
          </a:p>
        </p:txBody>
      </p:sp>
      <p:sp>
        <p:nvSpPr>
          <p:cNvPr id="4958" name="Text Box 11"/>
          <p:cNvSpPr txBox="1"/>
          <p:nvPr/>
        </p:nvSpPr>
        <p:spPr>
          <a:xfrm>
            <a:off x="6096000" y="533400"/>
            <a:ext cx="2133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FF"/>
                </a:solidFill>
              </a:defRPr>
            </a:lvl1pPr>
          </a:lstStyle>
          <a:p>
            <a:r>
              <a:t>बासान</a:t>
            </a:r>
          </a:p>
        </p:txBody>
      </p:sp>
      <p:sp>
        <p:nvSpPr>
          <p:cNvPr id="4959" name="Text Box 12"/>
          <p:cNvSpPr txBox="1"/>
          <p:nvPr/>
        </p:nvSpPr>
        <p:spPr>
          <a:xfrm>
            <a:off x="6223000" y="5181600"/>
            <a:ext cx="16891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आब</a:t>
            </a:r>
          </a:p>
        </p:txBody>
      </p:sp>
      <p:sp>
        <p:nvSpPr>
          <p:cNvPr id="4960" name="Text Box 13"/>
          <p:cNvSpPr txBox="1"/>
          <p:nvPr/>
        </p:nvSpPr>
        <p:spPr>
          <a:xfrm>
            <a:off x="6096000" y="6324600"/>
            <a:ext cx="16891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दोम</a:t>
            </a:r>
          </a:p>
        </p:txBody>
      </p:sp>
      <p:sp>
        <p:nvSpPr>
          <p:cNvPr id="4961" name="Text Box 14"/>
          <p:cNvSpPr txBox="1"/>
          <p:nvPr/>
        </p:nvSpPr>
        <p:spPr>
          <a:xfrm>
            <a:off x="5842000" y="5181600"/>
            <a:ext cx="29718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मो</a:t>
            </a:r>
          </a:p>
        </p:txBody>
      </p:sp>
      <p:sp>
        <p:nvSpPr>
          <p:cNvPr id="4962" name="Text Box 15"/>
          <p:cNvSpPr txBox="1"/>
          <p:nvPr/>
        </p:nvSpPr>
        <p:spPr>
          <a:xfrm>
            <a:off x="5816600" y="6324600"/>
            <a:ext cx="3276600" cy="744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defRPr>
            </a:lvl1pPr>
          </a:lstStyle>
          <a:p>
            <a:r>
              <a:t>ए</a:t>
            </a:r>
          </a:p>
        </p:txBody>
      </p:sp>
      <p:sp>
        <p:nvSpPr>
          <p:cNvPr id="4963" name="Text Box 17"/>
          <p:cNvSpPr txBox="1"/>
          <p:nvPr/>
        </p:nvSpPr>
        <p:spPr>
          <a:xfrm>
            <a:off x="8243888" y="76200"/>
            <a:ext cx="900113" cy="1394460"/>
          </a:xfrm>
          <a:prstGeom prst="rect">
            <a:avLst/>
          </a:prstGeom>
          <a:solidFill>
            <a:srgbClr val="000514"/>
          </a:solidFill>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val="1"/>
            </a:ext>
          </a:extLst>
        </p:spPr>
        <p:txBody>
          <a:bodyPr lIns="45719" rIns="45719">
            <a:spAutoFit/>
          </a:bodyPr>
          <a:lstStyle/>
          <a:p>
            <a:pPr algn="ctr">
              <a:spcBef>
                <a:spcPts val="1400"/>
              </a:spcBef>
              <a:defRPr sz="2400" b="1">
                <a:solidFill>
                  <a:srgbClr val="FFFFFF"/>
                </a:solidFill>
                <a:effectLst>
                  <a:outerShdw blurRad="38100" dist="38100" dir="2700000" rotWithShape="0">
                    <a:srgbClr val="000000"/>
                  </a:outerShdw>
                </a:effectLst>
              </a:defRPr>
            </a:pPr>
            <a:r>
              <a:t>१९</a:t>
            </a:r>
            <a:br/>
            <a:r>
              <a:t>२७</a:t>
            </a:r>
            <a:br/>
            <a:r>
              <a:t>१७१</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954"/>
                                        </p:tgtEl>
                                        <p:attrNameLst>
                                          <p:attrName>style.visibility</p:attrName>
                                        </p:attrNameLst>
                                      </p:cBhvr>
                                      <p:to>
                                        <p:strVal val="visible"/>
                                      </p:to>
                                    </p:set>
                                    <p:animEffect transition="in" filter="dissolve">
                                      <p:cBhvr>
                                        <p:cTn id="7" dur="2000"/>
                                        <p:tgtEl>
                                          <p:spTgt spid="49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955"/>
                                        </p:tgtEl>
                                        <p:attrNameLst>
                                          <p:attrName>style.visibility</p:attrName>
                                        </p:attrNameLst>
                                      </p:cBhvr>
                                      <p:to>
                                        <p:strVal val="visible"/>
                                      </p:to>
                                    </p:set>
                                    <p:animEffect transition="in" filter="dissolve">
                                      <p:cBhvr>
                                        <p:cTn id="12" dur="500"/>
                                        <p:tgtEl>
                                          <p:spTgt spid="495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4957"/>
                                        </p:tgtEl>
                                        <p:attrNameLst>
                                          <p:attrName>style.visibility</p:attrName>
                                        </p:attrNameLst>
                                      </p:cBhvr>
                                      <p:to>
                                        <p:strVal val="visible"/>
                                      </p:to>
                                    </p:set>
                                    <p:anim calcmode="lin" valueType="num">
                                      <p:cBhvr>
                                        <p:cTn id="17" dur="500" fill="hold"/>
                                        <p:tgtEl>
                                          <p:spTgt spid="4957"/>
                                        </p:tgtEl>
                                        <p:attrNameLst>
                                          <p:attrName>ppt_w</p:attrName>
                                        </p:attrNameLst>
                                      </p:cBhvr>
                                      <p:tavLst>
                                        <p:tav tm="0">
                                          <p:val>
                                            <p:fltVal val="0"/>
                                          </p:val>
                                        </p:tav>
                                        <p:tav tm="100000">
                                          <p:val>
                                            <p:strVal val="#ppt_w"/>
                                          </p:val>
                                        </p:tav>
                                      </p:tavLst>
                                    </p:anim>
                                    <p:anim calcmode="lin" valueType="num">
                                      <p:cBhvr>
                                        <p:cTn id="18" dur="500" fill="hold"/>
                                        <p:tgtEl>
                                          <p:spTgt spid="495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4" nodeType="clickEffect">
                                  <p:stCondLst>
                                    <p:cond delay="0"/>
                                  </p:stCondLst>
                                  <p:iterate>
                                    <p:tmAbs val="0"/>
                                  </p:iterate>
                                  <p:childTnLst>
                                    <p:set>
                                      <p:cBhvr>
                                        <p:cTn id="22" fill="hold"/>
                                        <p:tgtEl>
                                          <p:spTgt spid="4956"/>
                                        </p:tgtEl>
                                        <p:attrNameLst>
                                          <p:attrName>style.visibility</p:attrName>
                                        </p:attrNameLst>
                                      </p:cBhvr>
                                      <p:to>
                                        <p:strVal val="visible"/>
                                      </p:to>
                                    </p:set>
                                    <p:animEffect transition="in" filter="box(out)">
                                      <p:cBhvr>
                                        <p:cTn id="23" dur="2000"/>
                                        <p:tgtEl>
                                          <p:spTgt spid="495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5" nodeType="clickEffect">
                                  <p:stCondLst>
                                    <p:cond delay="0"/>
                                  </p:stCondLst>
                                  <p:iterate>
                                    <p:tmAbs val="0"/>
                                  </p:iterate>
                                  <p:childTnLst>
                                    <p:set>
                                      <p:cBhvr>
                                        <p:cTn id="27" fill="hold"/>
                                        <p:tgtEl>
                                          <p:spTgt spid="4958"/>
                                        </p:tgtEl>
                                        <p:attrNameLst>
                                          <p:attrName>style.visibility</p:attrName>
                                        </p:attrNameLst>
                                      </p:cBhvr>
                                      <p:to>
                                        <p:strVal val="visible"/>
                                      </p:to>
                                    </p:set>
                                    <p:animEffect transition="in" filter="dissolve">
                                      <p:cBhvr>
                                        <p:cTn id="28" dur="2000"/>
                                        <p:tgtEl>
                                          <p:spTgt spid="4958"/>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9" fill="hold" grpId="6" nodeType="clickEffect">
                                  <p:stCondLst>
                                    <p:cond delay="0"/>
                                  </p:stCondLst>
                                  <p:iterate>
                                    <p:tmAbs val="0"/>
                                  </p:iterate>
                                  <p:childTnLst>
                                    <p:set>
                                      <p:cBhvr>
                                        <p:cTn id="32" fill="hold"/>
                                        <p:tgtEl>
                                          <p:spTgt spid="4950"/>
                                        </p:tgtEl>
                                        <p:attrNameLst>
                                          <p:attrName>style.visibility</p:attrName>
                                        </p:attrNameLst>
                                      </p:cBhvr>
                                      <p:to>
                                        <p:strVal val="visible"/>
                                      </p:to>
                                    </p:set>
                                    <p:anim calcmode="lin" valueType="num">
                                      <p:cBhvr>
                                        <p:cTn id="33" dur="1000" fill="hold"/>
                                        <p:tgtEl>
                                          <p:spTgt spid="4950"/>
                                        </p:tgtEl>
                                        <p:attrNameLst>
                                          <p:attrName>ppt_w</p:attrName>
                                        </p:attrNameLst>
                                      </p:cBhvr>
                                      <p:tavLst>
                                        <p:tav tm="0">
                                          <p:val>
                                            <p:fltVal val="0"/>
                                          </p:val>
                                        </p:tav>
                                        <p:tav tm="100000">
                                          <p:val>
                                            <p:strVal val="#ppt_w"/>
                                          </p:val>
                                        </p:tav>
                                      </p:tavLst>
                                    </p:anim>
                                    <p:anim calcmode="lin" valueType="num">
                                      <p:cBhvr>
                                        <p:cTn id="34" dur="1000" fill="hold"/>
                                        <p:tgtEl>
                                          <p:spTgt spid="4950"/>
                                        </p:tgtEl>
                                        <p:attrNameLst>
                                          <p:attrName>ppt_h</p:attrName>
                                        </p:attrNameLst>
                                      </p:cBhvr>
                                      <p:tavLst>
                                        <p:tav tm="0">
                                          <p:val>
                                            <p:fltVal val="0"/>
                                          </p:val>
                                        </p:tav>
                                        <p:tav tm="100000">
                                          <p:val>
                                            <p:strVal val="#ppt_h"/>
                                          </p:val>
                                        </p:tav>
                                      </p:tavLst>
                                    </p:anim>
                                    <p:anim calcmode="lin" valueType="num">
                                      <p:cBhvr>
                                        <p:cTn id="35" dur="1000" fill="hold"/>
                                        <p:tgtEl>
                                          <p:spTgt spid="49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9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9" fill="hold" grpId="7" nodeType="clickEffect">
                                  <p:stCondLst>
                                    <p:cond delay="0"/>
                                  </p:stCondLst>
                                  <p:iterate>
                                    <p:tmAbs val="0"/>
                                  </p:iterate>
                                  <p:childTnLst>
                                    <p:set>
                                      <p:cBhvr>
                                        <p:cTn id="40" fill="hold"/>
                                        <p:tgtEl>
                                          <p:spTgt spid="4951"/>
                                        </p:tgtEl>
                                        <p:attrNameLst>
                                          <p:attrName>style.visibility</p:attrName>
                                        </p:attrNameLst>
                                      </p:cBhvr>
                                      <p:to>
                                        <p:strVal val="visible"/>
                                      </p:to>
                                    </p:set>
                                    <p:anim calcmode="lin" valueType="num">
                                      <p:cBhvr>
                                        <p:cTn id="41" dur="1000" fill="hold"/>
                                        <p:tgtEl>
                                          <p:spTgt spid="4951"/>
                                        </p:tgtEl>
                                        <p:attrNameLst>
                                          <p:attrName>ppt_w</p:attrName>
                                        </p:attrNameLst>
                                      </p:cBhvr>
                                      <p:tavLst>
                                        <p:tav tm="0">
                                          <p:val>
                                            <p:fltVal val="0"/>
                                          </p:val>
                                        </p:tav>
                                        <p:tav tm="100000">
                                          <p:val>
                                            <p:strVal val="#ppt_w"/>
                                          </p:val>
                                        </p:tav>
                                      </p:tavLst>
                                    </p:anim>
                                    <p:anim calcmode="lin" valueType="num">
                                      <p:cBhvr>
                                        <p:cTn id="42" dur="1000" fill="hold"/>
                                        <p:tgtEl>
                                          <p:spTgt spid="4951"/>
                                        </p:tgtEl>
                                        <p:attrNameLst>
                                          <p:attrName>ppt_h</p:attrName>
                                        </p:attrNameLst>
                                      </p:cBhvr>
                                      <p:tavLst>
                                        <p:tav tm="0">
                                          <p:val>
                                            <p:fltVal val="0"/>
                                          </p:val>
                                        </p:tav>
                                        <p:tav tm="100000">
                                          <p:val>
                                            <p:strVal val="#ppt_h"/>
                                          </p:val>
                                        </p:tav>
                                      </p:tavLst>
                                    </p:anim>
                                    <p:anim calcmode="lin" valueType="num">
                                      <p:cBhvr>
                                        <p:cTn id="43" dur="1000" fill="hold"/>
                                        <p:tgtEl>
                                          <p:spTgt spid="4951"/>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9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ntr" presetSubtype="9" fill="hold" grpId="8" nodeType="clickEffect">
                                  <p:stCondLst>
                                    <p:cond delay="0"/>
                                  </p:stCondLst>
                                  <p:iterate>
                                    <p:tmAbs val="0"/>
                                  </p:iterate>
                                  <p:childTnLst>
                                    <p:set>
                                      <p:cBhvr>
                                        <p:cTn id="48" fill="hold"/>
                                        <p:tgtEl>
                                          <p:spTgt spid="4961"/>
                                        </p:tgtEl>
                                        <p:attrNameLst>
                                          <p:attrName>style.visibility</p:attrName>
                                        </p:attrNameLst>
                                      </p:cBhvr>
                                      <p:to>
                                        <p:strVal val="visible"/>
                                      </p:to>
                                    </p:set>
                                    <p:anim calcmode="lin" valueType="num">
                                      <p:cBhvr>
                                        <p:cTn id="49" dur="1000" fill="hold"/>
                                        <p:tgtEl>
                                          <p:spTgt spid="4961"/>
                                        </p:tgtEl>
                                        <p:attrNameLst>
                                          <p:attrName>ppt_w</p:attrName>
                                        </p:attrNameLst>
                                      </p:cBhvr>
                                      <p:tavLst>
                                        <p:tav tm="0">
                                          <p:val>
                                            <p:fltVal val="0"/>
                                          </p:val>
                                        </p:tav>
                                        <p:tav tm="100000">
                                          <p:val>
                                            <p:strVal val="#ppt_w"/>
                                          </p:val>
                                        </p:tav>
                                      </p:tavLst>
                                    </p:anim>
                                    <p:anim calcmode="lin" valueType="num">
                                      <p:cBhvr>
                                        <p:cTn id="50" dur="1000" fill="hold"/>
                                        <p:tgtEl>
                                          <p:spTgt spid="4961"/>
                                        </p:tgtEl>
                                        <p:attrNameLst>
                                          <p:attrName>ppt_h</p:attrName>
                                        </p:attrNameLst>
                                      </p:cBhvr>
                                      <p:tavLst>
                                        <p:tav tm="0">
                                          <p:val>
                                            <p:fltVal val="0"/>
                                          </p:val>
                                        </p:tav>
                                        <p:tav tm="100000">
                                          <p:val>
                                            <p:strVal val="#ppt_h"/>
                                          </p:val>
                                        </p:tav>
                                      </p:tavLst>
                                    </p:anim>
                                    <p:anim calcmode="lin" valueType="num">
                                      <p:cBhvr>
                                        <p:cTn id="51" dur="1000" fill="hold"/>
                                        <p:tgtEl>
                                          <p:spTgt spid="496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9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9" fill="hold" grpId="9" nodeType="clickEffect">
                                  <p:stCondLst>
                                    <p:cond delay="0"/>
                                  </p:stCondLst>
                                  <p:iterate>
                                    <p:tmAbs val="0"/>
                                  </p:iterate>
                                  <p:childTnLst>
                                    <p:set>
                                      <p:cBhvr>
                                        <p:cTn id="56" fill="hold"/>
                                        <p:tgtEl>
                                          <p:spTgt spid="4962"/>
                                        </p:tgtEl>
                                        <p:attrNameLst>
                                          <p:attrName>style.visibility</p:attrName>
                                        </p:attrNameLst>
                                      </p:cBhvr>
                                      <p:to>
                                        <p:strVal val="visible"/>
                                      </p:to>
                                    </p:set>
                                    <p:anim calcmode="lin" valueType="num">
                                      <p:cBhvr>
                                        <p:cTn id="57" dur="1000" fill="hold"/>
                                        <p:tgtEl>
                                          <p:spTgt spid="4962"/>
                                        </p:tgtEl>
                                        <p:attrNameLst>
                                          <p:attrName>ppt_w</p:attrName>
                                        </p:attrNameLst>
                                      </p:cBhvr>
                                      <p:tavLst>
                                        <p:tav tm="0">
                                          <p:val>
                                            <p:fltVal val="0"/>
                                          </p:val>
                                        </p:tav>
                                        <p:tav tm="100000">
                                          <p:val>
                                            <p:strVal val="#ppt_w"/>
                                          </p:val>
                                        </p:tav>
                                      </p:tavLst>
                                    </p:anim>
                                    <p:anim calcmode="lin" valueType="num">
                                      <p:cBhvr>
                                        <p:cTn id="58" dur="1000" fill="hold"/>
                                        <p:tgtEl>
                                          <p:spTgt spid="4962"/>
                                        </p:tgtEl>
                                        <p:attrNameLst>
                                          <p:attrName>ppt_h</p:attrName>
                                        </p:attrNameLst>
                                      </p:cBhvr>
                                      <p:tavLst>
                                        <p:tav tm="0">
                                          <p:val>
                                            <p:fltVal val="0"/>
                                          </p:val>
                                        </p:tav>
                                        <p:tav tm="100000">
                                          <p:val>
                                            <p:strVal val="#ppt_h"/>
                                          </p:val>
                                        </p:tav>
                                      </p:tavLst>
                                    </p:anim>
                                    <p:anim calcmode="lin" valueType="num">
                                      <p:cBhvr>
                                        <p:cTn id="59" dur="1000" fill="hold"/>
                                        <p:tgtEl>
                                          <p:spTgt spid="496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49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9" fill="hold" grpId="10" nodeType="clickEffect">
                                  <p:stCondLst>
                                    <p:cond delay="0"/>
                                  </p:stCondLst>
                                  <p:iterate>
                                    <p:tmAbs val="0"/>
                                  </p:iterate>
                                  <p:childTnLst>
                                    <p:set>
                                      <p:cBhvr>
                                        <p:cTn id="64" fill="hold"/>
                                        <p:tgtEl>
                                          <p:spTgt spid="4952"/>
                                        </p:tgtEl>
                                        <p:attrNameLst>
                                          <p:attrName>style.visibility</p:attrName>
                                        </p:attrNameLst>
                                      </p:cBhvr>
                                      <p:to>
                                        <p:strVal val="visible"/>
                                      </p:to>
                                    </p:set>
                                    <p:anim calcmode="lin" valueType="num">
                                      <p:cBhvr>
                                        <p:cTn id="65" dur="1000" fill="hold"/>
                                        <p:tgtEl>
                                          <p:spTgt spid="4952"/>
                                        </p:tgtEl>
                                        <p:attrNameLst>
                                          <p:attrName>ppt_w</p:attrName>
                                        </p:attrNameLst>
                                      </p:cBhvr>
                                      <p:tavLst>
                                        <p:tav tm="0">
                                          <p:val>
                                            <p:fltVal val="0"/>
                                          </p:val>
                                        </p:tav>
                                        <p:tav tm="100000">
                                          <p:val>
                                            <p:strVal val="#ppt_w"/>
                                          </p:val>
                                        </p:tav>
                                      </p:tavLst>
                                    </p:anim>
                                    <p:anim calcmode="lin" valueType="num">
                                      <p:cBhvr>
                                        <p:cTn id="66" dur="1000" fill="hold"/>
                                        <p:tgtEl>
                                          <p:spTgt spid="4952"/>
                                        </p:tgtEl>
                                        <p:attrNameLst>
                                          <p:attrName>ppt_h</p:attrName>
                                        </p:attrNameLst>
                                      </p:cBhvr>
                                      <p:tavLst>
                                        <p:tav tm="0">
                                          <p:val>
                                            <p:fltVal val="0"/>
                                          </p:val>
                                        </p:tav>
                                        <p:tav tm="100000">
                                          <p:val>
                                            <p:strVal val="#ppt_h"/>
                                          </p:val>
                                        </p:tav>
                                      </p:tavLst>
                                    </p:anim>
                                    <p:anim calcmode="lin" valueType="num">
                                      <p:cBhvr>
                                        <p:cTn id="67" dur="1000" fill="hold"/>
                                        <p:tgtEl>
                                          <p:spTgt spid="495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9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9" fill="hold" grpId="11" nodeType="clickEffect">
                                  <p:stCondLst>
                                    <p:cond delay="0"/>
                                  </p:stCondLst>
                                  <p:iterate>
                                    <p:tmAbs val="0"/>
                                  </p:iterate>
                                  <p:childTnLst>
                                    <p:set>
                                      <p:cBhvr>
                                        <p:cTn id="72" fill="hold"/>
                                        <p:tgtEl>
                                          <p:spTgt spid="4953"/>
                                        </p:tgtEl>
                                        <p:attrNameLst>
                                          <p:attrName>style.visibility</p:attrName>
                                        </p:attrNameLst>
                                      </p:cBhvr>
                                      <p:to>
                                        <p:strVal val="visible"/>
                                      </p:to>
                                    </p:set>
                                    <p:anim calcmode="lin" valueType="num">
                                      <p:cBhvr>
                                        <p:cTn id="73" dur="1000" fill="hold"/>
                                        <p:tgtEl>
                                          <p:spTgt spid="4953"/>
                                        </p:tgtEl>
                                        <p:attrNameLst>
                                          <p:attrName>ppt_w</p:attrName>
                                        </p:attrNameLst>
                                      </p:cBhvr>
                                      <p:tavLst>
                                        <p:tav tm="0">
                                          <p:val>
                                            <p:fltVal val="0"/>
                                          </p:val>
                                        </p:tav>
                                        <p:tav tm="100000">
                                          <p:val>
                                            <p:strVal val="#ppt_w"/>
                                          </p:val>
                                        </p:tav>
                                      </p:tavLst>
                                    </p:anim>
                                    <p:anim calcmode="lin" valueType="num">
                                      <p:cBhvr>
                                        <p:cTn id="74" dur="1000" fill="hold"/>
                                        <p:tgtEl>
                                          <p:spTgt spid="4953"/>
                                        </p:tgtEl>
                                        <p:attrNameLst>
                                          <p:attrName>ppt_h</p:attrName>
                                        </p:attrNameLst>
                                      </p:cBhvr>
                                      <p:tavLst>
                                        <p:tav tm="0">
                                          <p:val>
                                            <p:fltVal val="0"/>
                                          </p:val>
                                        </p:tav>
                                        <p:tav tm="100000">
                                          <p:val>
                                            <p:strVal val="#ppt_h"/>
                                          </p:val>
                                        </p:tav>
                                      </p:tavLst>
                                    </p:anim>
                                    <p:anim calcmode="lin" valueType="num">
                                      <p:cBhvr>
                                        <p:cTn id="75" dur="1000" fill="hold"/>
                                        <p:tgtEl>
                                          <p:spTgt spid="495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49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9" fill="hold" grpId="12" nodeType="clickEffect">
                                  <p:stCondLst>
                                    <p:cond delay="0"/>
                                  </p:stCondLst>
                                  <p:iterate>
                                    <p:tmAbs val="0"/>
                                  </p:iterate>
                                  <p:childTnLst>
                                    <p:set>
                                      <p:cBhvr>
                                        <p:cTn id="80" fill="hold"/>
                                        <p:tgtEl>
                                          <p:spTgt spid="4959"/>
                                        </p:tgtEl>
                                        <p:attrNameLst>
                                          <p:attrName>style.visibility</p:attrName>
                                        </p:attrNameLst>
                                      </p:cBhvr>
                                      <p:to>
                                        <p:strVal val="visible"/>
                                      </p:to>
                                    </p:set>
                                    <p:anim calcmode="lin" valueType="num">
                                      <p:cBhvr>
                                        <p:cTn id="81" dur="1000" fill="hold"/>
                                        <p:tgtEl>
                                          <p:spTgt spid="4959"/>
                                        </p:tgtEl>
                                        <p:attrNameLst>
                                          <p:attrName>ppt_w</p:attrName>
                                        </p:attrNameLst>
                                      </p:cBhvr>
                                      <p:tavLst>
                                        <p:tav tm="0">
                                          <p:val>
                                            <p:fltVal val="0"/>
                                          </p:val>
                                        </p:tav>
                                        <p:tav tm="100000">
                                          <p:val>
                                            <p:strVal val="#ppt_w"/>
                                          </p:val>
                                        </p:tav>
                                      </p:tavLst>
                                    </p:anim>
                                    <p:anim calcmode="lin" valueType="num">
                                      <p:cBhvr>
                                        <p:cTn id="82" dur="1000" fill="hold"/>
                                        <p:tgtEl>
                                          <p:spTgt spid="4959"/>
                                        </p:tgtEl>
                                        <p:attrNameLst>
                                          <p:attrName>ppt_h</p:attrName>
                                        </p:attrNameLst>
                                      </p:cBhvr>
                                      <p:tavLst>
                                        <p:tav tm="0">
                                          <p:val>
                                            <p:fltVal val="0"/>
                                          </p:val>
                                        </p:tav>
                                        <p:tav tm="100000">
                                          <p:val>
                                            <p:strVal val="#ppt_h"/>
                                          </p:val>
                                        </p:tav>
                                      </p:tavLst>
                                    </p:anim>
                                    <p:anim calcmode="lin" valueType="num">
                                      <p:cBhvr>
                                        <p:cTn id="83" dur="1000" fill="hold"/>
                                        <p:tgtEl>
                                          <p:spTgt spid="4959"/>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49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5" fill="hold">
                      <p:stCondLst>
                        <p:cond delay="indefinite"/>
                      </p:stCondLst>
                      <p:childTnLst>
                        <p:par>
                          <p:cTn id="86" fill="hold">
                            <p:stCondLst>
                              <p:cond delay="0"/>
                            </p:stCondLst>
                            <p:childTnLst>
                              <p:par>
                                <p:cTn id="87" presetID="15" presetClass="entr" presetSubtype="9" fill="hold" grpId="13" nodeType="clickEffect">
                                  <p:stCondLst>
                                    <p:cond delay="0"/>
                                  </p:stCondLst>
                                  <p:iterate>
                                    <p:tmAbs val="0"/>
                                  </p:iterate>
                                  <p:childTnLst>
                                    <p:set>
                                      <p:cBhvr>
                                        <p:cTn id="88" fill="hold"/>
                                        <p:tgtEl>
                                          <p:spTgt spid="4960"/>
                                        </p:tgtEl>
                                        <p:attrNameLst>
                                          <p:attrName>style.visibility</p:attrName>
                                        </p:attrNameLst>
                                      </p:cBhvr>
                                      <p:to>
                                        <p:strVal val="visible"/>
                                      </p:to>
                                    </p:set>
                                    <p:anim calcmode="lin" valueType="num">
                                      <p:cBhvr>
                                        <p:cTn id="89" dur="1000" fill="hold"/>
                                        <p:tgtEl>
                                          <p:spTgt spid="4960"/>
                                        </p:tgtEl>
                                        <p:attrNameLst>
                                          <p:attrName>ppt_w</p:attrName>
                                        </p:attrNameLst>
                                      </p:cBhvr>
                                      <p:tavLst>
                                        <p:tav tm="0">
                                          <p:val>
                                            <p:fltVal val="0"/>
                                          </p:val>
                                        </p:tav>
                                        <p:tav tm="100000">
                                          <p:val>
                                            <p:strVal val="#ppt_w"/>
                                          </p:val>
                                        </p:tav>
                                      </p:tavLst>
                                    </p:anim>
                                    <p:anim calcmode="lin" valueType="num">
                                      <p:cBhvr>
                                        <p:cTn id="90" dur="1000" fill="hold"/>
                                        <p:tgtEl>
                                          <p:spTgt spid="4960"/>
                                        </p:tgtEl>
                                        <p:attrNameLst>
                                          <p:attrName>ppt_h</p:attrName>
                                        </p:attrNameLst>
                                      </p:cBhvr>
                                      <p:tavLst>
                                        <p:tav tm="0">
                                          <p:val>
                                            <p:fltVal val="0"/>
                                          </p:val>
                                        </p:tav>
                                        <p:tav tm="100000">
                                          <p:val>
                                            <p:strVal val="#ppt_h"/>
                                          </p:val>
                                        </p:tav>
                                      </p:tavLst>
                                    </p:anim>
                                    <p:anim calcmode="lin" valueType="num">
                                      <p:cBhvr>
                                        <p:cTn id="91" dur="1000" fill="hold"/>
                                        <p:tgtEl>
                                          <p:spTgt spid="4960"/>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49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0" grpId="6" animBg="1" advAuto="0"/>
      <p:bldP spid="4951" grpId="7" animBg="1" advAuto="0"/>
      <p:bldP spid="4952" grpId="10" animBg="1" advAuto="0"/>
      <p:bldP spid="4953" grpId="11" animBg="1" advAuto="0"/>
      <p:bldP spid="4954" grpId="1" animBg="1" advAuto="0"/>
      <p:bldP spid="4955" grpId="2" animBg="1" advAuto="0"/>
      <p:bldP spid="4956" grpId="4" animBg="1" advAuto="0"/>
      <p:bldP spid="4957" grpId="3" animBg="1" advAuto="0"/>
      <p:bldP spid="4958" grpId="5" animBg="1" advAuto="0"/>
      <p:bldP spid="4959" grpId="12" animBg="1" advAuto="0"/>
      <p:bldP spid="4960" grpId="13" animBg="1" advAuto="0"/>
      <p:bldP spid="4961" grpId="8" animBg="1" advAuto="0"/>
      <p:bldP spid="4962" grpId="9"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5" name="Straight Connector 238591"/>
          <p:cNvSpPr/>
          <p:nvPr/>
        </p:nvSpPr>
        <p:spPr>
          <a:xfrm>
            <a:off x="611560" y="1700808"/>
            <a:ext cx="288033" cy="1296145"/>
          </a:xfrm>
          <a:prstGeom prst="line">
            <a:avLst/>
          </a:prstGeom>
          <a:solidFill>
            <a:srgbClr val="00CC99"/>
          </a:solidFill>
          <a:ln w="38100" cap="sq">
            <a:solidFill>
              <a:srgbClr val="000000"/>
            </a:solidFill>
            <a:prstDash val="dash"/>
          </a:ln>
        </p:spPr>
        <p:txBody>
          <a:bodyPr lIns="45719" rIns="45719"/>
          <a:lstStyle/>
          <a:p>
            <a:pPr>
              <a:defRPr>
                <a:solidFill>
                  <a:srgbClr val="FFFFFF"/>
                </a:solidFill>
              </a:defRPr>
            </a:pPr>
            <a:endParaRPr/>
          </a:p>
        </p:txBody>
      </p:sp>
      <p:graphicFrame>
        <p:nvGraphicFramePr>
          <p:cNvPr id="4966" name="Table 44"/>
          <p:cNvGraphicFramePr/>
          <p:nvPr/>
        </p:nvGraphicFramePr>
        <p:xfrm>
          <a:off x="2987824" y="3573016"/>
          <a:ext cx="4032448" cy="360040"/>
        </p:xfrm>
        <a:graphic>
          <a:graphicData uri="http://schemas.openxmlformats.org/drawingml/2006/table">
            <a:tbl>
              <a:tblPr>
                <a:tableStyleId>{4C3C2611-4C71-4FC5-86AE-919BDF0F9419}</a:tableStyleId>
              </a:tblPr>
              <a:tblGrid>
                <a:gridCol w="1466342"/>
                <a:gridCol w="2566106"/>
              </a:tblGrid>
              <a:tr h="360040">
                <a:tc>
                  <a:txBody>
                    <a:bodyPr/>
                    <a:lstStyle/>
                    <a:p>
                      <a:pPr algn="ctr" defTabSz="457200">
                        <a:defRPr sz="1000" b="1"/>
                      </a:pPr>
                      <a:r>
                        <a:t>इस्राएल</a:t>
                      </a:r>
                    </a:p>
                  </a:txBody>
                  <a:tcPr marL="45720" marR="45720" horzOverflow="overflow">
                    <a:solidFill>
                      <a:srgbClr val="B50069"/>
                    </a:solidFill>
                  </a:tcPr>
                </a:tc>
                <a:tc>
                  <a:txBody>
                    <a:bodyPr/>
                    <a:lstStyle/>
                    <a:p>
                      <a:pPr algn="ctr" defTabSz="457200">
                        <a:defRPr sz="1800">
                          <a:solidFill>
                            <a:srgbClr val="000000"/>
                          </a:solidFill>
                        </a:defRPr>
                      </a:pPr>
                      <a:r>
                        <a:rPr sz="1000" b="1" spc="-150">
                          <a:solidFill>
                            <a:srgbClr val="FFFFFF"/>
                          </a:solidFill>
                        </a:rPr>
                        <a:t>अन्यजातीहरूका  समयहरू</a:t>
                      </a:r>
                    </a:p>
                  </a:txBody>
                  <a:tcPr marL="45720" marR="45720" horzOverflow="overflow">
                    <a:solidFill>
                      <a:srgbClr val="3366FF"/>
                    </a:solidFill>
                  </a:tcPr>
                </a:tc>
              </a:tr>
            </a:tbl>
          </a:graphicData>
        </a:graphic>
      </p:graphicFrame>
      <p:sp>
        <p:nvSpPr>
          <p:cNvPr id="4967" name="Rectangle 9"/>
          <p:cNvSpPr/>
          <p:nvPr/>
        </p:nvSpPr>
        <p:spPr>
          <a:xfrm>
            <a:off x="1403648" y="2420888"/>
            <a:ext cx="6696744" cy="144017"/>
          </a:xfrm>
          <a:prstGeom prst="rect">
            <a:avLst/>
          </a:prstGeom>
          <a:solidFill>
            <a:srgbClr val="00CC99"/>
          </a:solidFill>
          <a:ln w="12700" cap="sq">
            <a:solidFill>
              <a:srgbClr val="000000"/>
            </a:solidFill>
          </a:ln>
        </p:spPr>
        <p:txBody>
          <a:bodyPr lIns="45719" rIns="45719"/>
          <a:lstStyle/>
          <a:p>
            <a:pPr>
              <a:defRPr sz="2400">
                <a:solidFill>
                  <a:srgbClr val="000000"/>
                </a:solidFill>
                <a:latin typeface="Times New Roman"/>
                <a:ea typeface="Times New Roman"/>
                <a:cs typeface="Times New Roman"/>
                <a:sym typeface="Times New Roman"/>
              </a:defRPr>
            </a:pPr>
            <a:endParaRPr/>
          </a:p>
        </p:txBody>
      </p:sp>
      <p:graphicFrame>
        <p:nvGraphicFramePr>
          <p:cNvPr id="4968" name="Table 55"/>
          <p:cNvGraphicFramePr/>
          <p:nvPr/>
        </p:nvGraphicFramePr>
        <p:xfrm>
          <a:off x="2483767" y="4149080"/>
          <a:ext cx="5400600" cy="864096"/>
        </p:xfrm>
        <a:graphic>
          <a:graphicData uri="http://schemas.openxmlformats.org/drawingml/2006/table">
            <a:tbl>
              <a:tblPr>
                <a:tableStyleId>{4C3C2611-4C71-4FC5-86AE-919BDF0F9419}</a:tableStyleId>
              </a:tblPr>
              <a:tblGrid>
                <a:gridCol w="5400600"/>
              </a:tblGrid>
              <a:tr h="864096">
                <a:tc>
                  <a:txBody>
                    <a:bodyPr/>
                    <a:lstStyle/>
                    <a:p>
                      <a:pPr algn="l" defTabSz="457200">
                        <a:defRPr sz="1000" b="1" spc="-150"/>
                      </a:pPr>
                      <a:endParaRPr/>
                    </a:p>
                    <a:p>
                      <a:pPr algn="l" defTabSz="457200">
                        <a:defRPr sz="1000" b="1" spc="-150"/>
                      </a:pPr>
                      <a:endParaRPr/>
                    </a:p>
                    <a:p>
                      <a:pPr algn="l" defTabSz="457200">
                        <a:defRPr sz="1000" b="1" spc="-150"/>
                      </a:pPr>
                      <a:r>
                        <a:t>अब्राहामसंग  गरेको करार</a:t>
                      </a:r>
                    </a:p>
                  </a:txBody>
                  <a:tcPr marL="45720" marR="45720" horzOverflow="overflow">
                    <a:solidFill>
                      <a:srgbClr val="26703C"/>
                    </a:solidFill>
                  </a:tcPr>
                </a:tc>
              </a:tr>
            </a:tbl>
          </a:graphicData>
        </a:graphic>
      </p:graphicFrame>
      <p:graphicFrame>
        <p:nvGraphicFramePr>
          <p:cNvPr id="4969" name="Table 40"/>
          <p:cNvGraphicFramePr/>
          <p:nvPr/>
        </p:nvGraphicFramePr>
        <p:xfrm>
          <a:off x="827583" y="2924943"/>
          <a:ext cx="7128791" cy="685800"/>
        </p:xfrm>
        <a:graphic>
          <a:graphicData uri="http://schemas.openxmlformats.org/drawingml/2006/table">
            <a:tbl>
              <a:tblPr>
                <a:tableStyleId>{4C3C2611-4C71-4FC5-86AE-919BDF0F9419}</a:tableStyleId>
              </a:tblPr>
              <a:tblGrid>
                <a:gridCol w="504056"/>
                <a:gridCol w="890834"/>
                <a:gridCol w="743746"/>
                <a:gridCol w="784167"/>
                <a:gridCol w="499015"/>
                <a:gridCol w="641591"/>
                <a:gridCol w="712879"/>
                <a:gridCol w="784167"/>
                <a:gridCol w="570303"/>
                <a:gridCol w="998033"/>
              </a:tblGrid>
              <a:tr h="685800">
                <a:tc>
                  <a:txBody>
                    <a:bodyPr/>
                    <a:lstStyle/>
                    <a:p>
                      <a:pPr algn="ctr" defTabSz="457200">
                        <a:defRPr sz="1800">
                          <a:solidFill>
                            <a:srgbClr val="000000"/>
                          </a:solidFill>
                        </a:defRPr>
                      </a:pPr>
                      <a:r>
                        <a:rPr sz="1000" b="1" spc="-150">
                          <a:solidFill>
                            <a:srgbClr val="FFFFFF"/>
                          </a:solidFill>
                        </a:rPr>
                        <a:t>अदन</a:t>
                      </a:r>
                    </a:p>
                  </a:txBody>
                  <a:tcPr marL="0" marR="0" marT="0" marB="0" horzOverflow="overflow">
                    <a:solidFill>
                      <a:srgbClr val="006600"/>
                    </a:solidFill>
                  </a:tcPr>
                </a:tc>
                <a:tc>
                  <a:txBody>
                    <a:bodyPr/>
                    <a:lstStyle/>
                    <a:p>
                      <a:pPr algn="ctr" defTabSz="457200">
                        <a:defRPr sz="1800">
                          <a:solidFill>
                            <a:srgbClr val="000000"/>
                          </a:solidFill>
                        </a:defRPr>
                      </a:pPr>
                      <a:r>
                        <a:rPr sz="1000" b="1" spc="-150">
                          <a:solidFill>
                            <a:srgbClr val="FFFFFF"/>
                          </a:solidFill>
                        </a:rPr>
                        <a:t>बिबेक</a:t>
                      </a: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45720" marR="4572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a:pPr>
                      <a:endParaRPr/>
                    </a:p>
                  </a:txBody>
                  <a:tcPr marL="45720" marR="45720" horzOverflow="overflow">
                    <a:solidFill>
                      <a:srgbClr val="000090"/>
                    </a:solidFill>
                  </a:tcPr>
                </a:tc>
                <a:tc>
                  <a:txBody>
                    <a:bodyPr/>
                    <a:lstStyle/>
                    <a:p>
                      <a:pPr algn="ctr" defTabSz="457200">
                        <a:defRPr sz="1000" b="1" spc="-150"/>
                      </a:pPr>
                      <a:endParaRPr/>
                    </a:p>
                  </a:txBody>
                  <a:tcPr marL="45720" marR="45720" horzOverflow="overflow">
                    <a:solidFill>
                      <a:srgbClr val="000090"/>
                    </a:solidFill>
                  </a:tcPr>
                </a:tc>
              </a:tr>
            </a:tbl>
          </a:graphicData>
        </a:graphic>
      </p:graphicFrame>
      <p:graphicFrame>
        <p:nvGraphicFramePr>
          <p:cNvPr id="4970" name="Table 41"/>
          <p:cNvGraphicFramePr/>
          <p:nvPr/>
        </p:nvGraphicFramePr>
        <p:xfrm>
          <a:off x="2222475" y="2924943"/>
          <a:ext cx="5733901" cy="576064"/>
        </p:xfrm>
        <a:graphic>
          <a:graphicData uri="http://schemas.openxmlformats.org/drawingml/2006/table">
            <a:tbl>
              <a:tblPr>
                <a:tableStyleId>{4C3C2611-4C71-4FC5-86AE-919BDF0F9419}</a:tableStyleId>
              </a:tblPr>
              <a:tblGrid>
                <a:gridCol w="743746"/>
                <a:gridCol w="784167"/>
                <a:gridCol w="499015"/>
                <a:gridCol w="641591"/>
                <a:gridCol w="712879"/>
                <a:gridCol w="784167"/>
                <a:gridCol w="570303"/>
                <a:gridCol w="998033"/>
              </a:tblGrid>
              <a:tr h="576064">
                <a:tc>
                  <a:txBody>
                    <a:bodyPr/>
                    <a:lstStyle/>
                    <a:p>
                      <a:pPr algn="ctr" defTabSz="457200">
                        <a:defRPr sz="1800">
                          <a:solidFill>
                            <a:srgbClr val="000000"/>
                          </a:solidFill>
                        </a:defRPr>
                      </a:pPr>
                      <a:r>
                        <a:rPr sz="1000" b="1" spc="-150">
                          <a:solidFill>
                            <a:srgbClr val="FFFFFF"/>
                          </a:solidFill>
                        </a:rPr>
                        <a:t>मानविय  शासन</a:t>
                      </a: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45720" marR="4572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a:pPr>
                      <a:endParaRPr/>
                    </a:p>
                  </a:txBody>
                  <a:tcPr marL="45720" marR="45720" horzOverflow="overflow">
                    <a:solidFill>
                      <a:srgbClr val="800000"/>
                    </a:solidFill>
                  </a:tcPr>
                </a:tc>
                <a:tc>
                  <a:txBody>
                    <a:bodyPr/>
                    <a:lstStyle/>
                    <a:p>
                      <a:pPr algn="ctr" defTabSz="457200">
                        <a:defRPr sz="1000" b="1" spc="-150"/>
                      </a:pPr>
                      <a:endParaRPr/>
                    </a:p>
                  </a:txBody>
                  <a:tcPr marL="45720" marR="45720" horzOverflow="overflow">
                    <a:solidFill>
                      <a:srgbClr val="800000"/>
                    </a:solidFill>
                  </a:tcPr>
                </a:tc>
              </a:tr>
            </a:tbl>
          </a:graphicData>
        </a:graphic>
      </p:graphicFrame>
      <p:graphicFrame>
        <p:nvGraphicFramePr>
          <p:cNvPr id="4971" name="Table 42"/>
          <p:cNvGraphicFramePr/>
          <p:nvPr/>
        </p:nvGraphicFramePr>
        <p:xfrm>
          <a:off x="2987824" y="2924943"/>
          <a:ext cx="4968551" cy="432048"/>
        </p:xfrm>
        <a:graphic>
          <a:graphicData uri="http://schemas.openxmlformats.org/drawingml/2006/table">
            <a:tbl>
              <a:tblPr>
                <a:tableStyleId>{4C3C2611-4C71-4FC5-86AE-919BDF0F9419}</a:tableStyleId>
              </a:tblPr>
              <a:tblGrid>
                <a:gridCol w="780772"/>
                <a:gridCol w="496855"/>
                <a:gridCol w="638813"/>
                <a:gridCol w="709793"/>
                <a:gridCol w="780772"/>
                <a:gridCol w="567834"/>
                <a:gridCol w="993712"/>
              </a:tblGrid>
              <a:tr h="432048">
                <a:tc>
                  <a:txBody>
                    <a:bodyPr/>
                    <a:lstStyle/>
                    <a:p>
                      <a:pPr algn="ctr" defTabSz="457200">
                        <a:defRPr sz="1800">
                          <a:solidFill>
                            <a:srgbClr val="000000"/>
                          </a:solidFill>
                        </a:defRPr>
                      </a:pPr>
                      <a:r>
                        <a:rPr sz="1000" b="1" spc="-150">
                          <a:solidFill>
                            <a:srgbClr val="FFFFFF"/>
                          </a:solidFill>
                        </a:rPr>
                        <a:t>प्राचिन अग्रजहरू</a:t>
                      </a:r>
                    </a:p>
                  </a:txBody>
                  <a:tcPr marL="0" marR="0" marT="0" marB="0" horzOverflow="overflow">
                    <a:solidFill>
                      <a:srgbClr val="500093"/>
                    </a:solidFill>
                  </a:tcPr>
                </a:tc>
                <a:tc>
                  <a:txBody>
                    <a:bodyPr/>
                    <a:lstStyle/>
                    <a:p>
                      <a:pPr algn="ctr" defTabSz="457200">
                        <a:defRPr sz="1800">
                          <a:solidFill>
                            <a:srgbClr val="000000"/>
                          </a:solidFill>
                        </a:defRPr>
                      </a:pPr>
                      <a:r>
                        <a:rPr sz="1000" b="1" spc="-150">
                          <a:solidFill>
                            <a:srgbClr val="FFFFFF"/>
                          </a:solidFill>
                        </a:rPr>
                        <a:t>न्यायकर्ताहरू</a:t>
                      </a:r>
                    </a:p>
                  </a:txBody>
                  <a:tcPr marL="0" marR="0" marT="0" marB="0" horzOverflow="overflow">
                    <a:solidFill>
                      <a:srgbClr val="6E0043"/>
                    </a:solidFill>
                  </a:tcPr>
                </a:tc>
                <a:tc>
                  <a:txBody>
                    <a:bodyPr/>
                    <a:lstStyle/>
                    <a:p>
                      <a:pPr algn="ctr" defTabSz="457200">
                        <a:defRPr sz="1800">
                          <a:solidFill>
                            <a:srgbClr val="000000"/>
                          </a:solidFill>
                        </a:defRPr>
                      </a:pPr>
                      <a:r>
                        <a:rPr sz="1000" b="1" spc="-150">
                          <a:solidFill>
                            <a:srgbClr val="FFFFFF"/>
                          </a:solidFill>
                        </a:rPr>
                        <a:t>राजाहरू</a:t>
                      </a:r>
                    </a:p>
                  </a:txBody>
                  <a:tcPr marL="45720" marR="45720" horzOverflow="overflow">
                    <a:solidFill>
                      <a:srgbClr val="FF0000"/>
                    </a:solidFill>
                  </a:tcPr>
                </a:tc>
                <a:tc>
                  <a:txBody>
                    <a:bodyPr/>
                    <a:lstStyle/>
                    <a:p>
                      <a:pPr algn="ctr" defTabSz="457200">
                        <a:defRPr sz="1800">
                          <a:solidFill>
                            <a:srgbClr val="000000"/>
                          </a:solidFill>
                        </a:defRPr>
                      </a:pPr>
                      <a:r>
                        <a:rPr sz="1000" b="1" spc="-150">
                          <a:solidFill>
                            <a:srgbClr val="FFFFFF"/>
                          </a:solidFill>
                        </a:rPr>
                        <a:t>अगमवक्ताहरू</a:t>
                      </a:r>
                    </a:p>
                  </a:txBody>
                  <a:tcPr marL="0" marR="0" marT="0" marB="0" horzOverflow="overflow">
                    <a:solidFill>
                      <a:srgbClr val="00664D"/>
                    </a:solidFill>
                  </a:tcPr>
                </a:tc>
                <a:tc>
                  <a:txBody>
                    <a:bodyPr/>
                    <a:lstStyle/>
                    <a:p>
                      <a:pPr algn="ctr" defTabSz="457200">
                        <a:defRPr sz="1800">
                          <a:solidFill>
                            <a:srgbClr val="000000"/>
                          </a:solidFill>
                        </a:defRPr>
                      </a:pPr>
                      <a:r>
                        <a:rPr sz="1000" b="1">
                          <a:solidFill>
                            <a:srgbClr val="FFFFFF"/>
                          </a:solidFill>
                        </a:rPr>
                        <a:t>ख्रीष्ट</a:t>
                      </a:r>
                    </a:p>
                  </a:txBody>
                  <a:tcPr marL="0" marR="0" marT="0" marB="0" horzOverflow="overflow">
                    <a:solidFill>
                      <a:srgbClr val="22228B"/>
                    </a:solidFill>
                  </a:tcPr>
                </a:tc>
                <a:tc>
                  <a:txBody>
                    <a:bodyPr/>
                    <a:lstStyle/>
                    <a:p>
                      <a:pPr algn="ctr" defTabSz="457200">
                        <a:defRPr sz="1000" b="1"/>
                      </a:pPr>
                      <a:r>
                        <a:t>अनुग्रह</a:t>
                      </a:r>
                    </a:p>
                  </a:txBody>
                  <a:tcPr marL="45720" marR="45720" horzOverflow="overflow">
                    <a:solidFill>
                      <a:srgbClr val="500093"/>
                    </a:solidFill>
                  </a:tcPr>
                </a:tc>
                <a:tc>
                  <a:txBody>
                    <a:bodyPr/>
                    <a:lstStyle/>
                    <a:p>
                      <a:pPr algn="ctr" defTabSz="457200">
                        <a:defRPr sz="1000" b="1" spc="-150"/>
                      </a:pPr>
                      <a:endParaRPr/>
                    </a:p>
                  </a:txBody>
                  <a:tcPr marL="45720" marR="45720" horzOverflow="overflow">
                    <a:solidFill>
                      <a:srgbClr val="500093"/>
                    </a:solidFill>
                  </a:tcPr>
                </a:tc>
              </a:tr>
            </a:tbl>
          </a:graphicData>
        </a:graphic>
      </p:graphicFrame>
      <p:graphicFrame>
        <p:nvGraphicFramePr>
          <p:cNvPr id="4972" name="Table 43"/>
          <p:cNvGraphicFramePr/>
          <p:nvPr/>
        </p:nvGraphicFramePr>
        <p:xfrm>
          <a:off x="6958342" y="2924943"/>
          <a:ext cx="998033" cy="288032"/>
        </p:xfrm>
        <a:graphic>
          <a:graphicData uri="http://schemas.openxmlformats.org/drawingml/2006/table">
            <a:tbl>
              <a:tblPr>
                <a:tableStyleId>{4C3C2611-4C71-4FC5-86AE-919BDF0F9419}</a:tableStyleId>
              </a:tblPr>
              <a:tblGrid>
                <a:gridCol w="998033"/>
              </a:tblGrid>
              <a:tr h="288032">
                <a:tc>
                  <a:txBody>
                    <a:bodyPr/>
                    <a:lstStyle/>
                    <a:p>
                      <a:pPr algn="ctr" defTabSz="457200">
                        <a:defRPr sz="1800">
                          <a:solidFill>
                            <a:srgbClr val="000000"/>
                          </a:solidFill>
                        </a:defRPr>
                      </a:pPr>
                      <a:r>
                        <a:rPr sz="1000" b="1" spc="-150">
                          <a:solidFill>
                            <a:srgbClr val="FFFFFF"/>
                          </a:solidFill>
                        </a:rPr>
                        <a:t>सहस्राब्दी</a:t>
                      </a:r>
                    </a:p>
                  </a:txBody>
                  <a:tcPr marL="45720" marR="45720" horzOverflow="overflow">
                    <a:solidFill>
                      <a:srgbClr val="FF0000"/>
                    </a:solidFill>
                  </a:tcPr>
                </a:tc>
              </a:tr>
            </a:tbl>
          </a:graphicData>
        </a:graphic>
      </p:graphicFrame>
      <p:sp>
        <p:nvSpPr>
          <p:cNvPr id="4973" name="Rectangle 2"/>
          <p:cNvSpPr txBox="1">
            <a:spLocks noGrp="1"/>
          </p:cNvSpPr>
          <p:nvPr>
            <p:ph type="title"/>
          </p:nvPr>
        </p:nvSpPr>
        <p:spPr>
          <a:xfrm>
            <a:off x="323527" y="116631"/>
            <a:ext cx="8208914" cy="541339"/>
          </a:xfrm>
          <a:prstGeom prst="rect">
            <a:avLst/>
          </a:prstGeom>
          <a:solidFill>
            <a:srgbClr val="000090"/>
          </a:solidFill>
        </p:spPr>
        <p:txBody>
          <a:bodyPr/>
          <a:lstStyle>
            <a:lvl1pPr defTabSz="713231">
              <a:defRPr sz="2496" b="1">
                <a:solidFill>
                  <a:srgbClr val="FFFFFF"/>
                </a:solidFill>
              </a:defRPr>
            </a:lvl1pPr>
          </a:lstStyle>
          <a:p>
            <a:r>
              <a:t>परमेश्वरको राज्य</a:t>
            </a:r>
          </a:p>
        </p:txBody>
      </p:sp>
      <p:sp>
        <p:nvSpPr>
          <p:cNvPr id="4974" name="Text Box 5"/>
          <p:cNvSpPr txBox="1"/>
          <p:nvPr/>
        </p:nvSpPr>
        <p:spPr>
          <a:xfrm>
            <a:off x="8604447" y="20536"/>
            <a:ext cx="421133" cy="5054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00090"/>
                </a:solidFill>
              </a:defRPr>
            </a:lvl1pPr>
          </a:lstStyle>
          <a:p>
            <a:r>
              <a:t>३४</a:t>
            </a:r>
          </a:p>
        </p:txBody>
      </p:sp>
      <p:sp>
        <p:nvSpPr>
          <p:cNvPr id="4975" name="Text Box 52"/>
          <p:cNvSpPr txBox="1"/>
          <p:nvPr/>
        </p:nvSpPr>
        <p:spPr>
          <a:xfrm>
            <a:off x="3059113" y="6477000"/>
            <a:ext cx="5834063" cy="3133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lgn="r">
              <a:defRPr sz="1600" b="1">
                <a:solidFill>
                  <a:srgbClr val="000090"/>
                </a:solidFill>
              </a:defRPr>
            </a:pPr>
            <a:r>
              <a:t>J. Dwight Pentecost, </a:t>
            </a:r>
            <a:r>
              <a:rPr i="1"/>
              <a:t>Thy Kingdom Come</a:t>
            </a:r>
            <a:r>
              <a:t>, 323</a:t>
            </a:r>
          </a:p>
        </p:txBody>
      </p:sp>
      <p:sp>
        <p:nvSpPr>
          <p:cNvPr id="4976" name="Rectangle 5"/>
          <p:cNvSpPr txBox="1"/>
          <p:nvPr/>
        </p:nvSpPr>
        <p:spPr>
          <a:xfrm>
            <a:off x="683568" y="836010"/>
            <a:ext cx="7416825" cy="5054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rgbClr val="000000"/>
                </a:solidFill>
              </a:defRPr>
            </a:lvl1pPr>
          </a:lstStyle>
          <a:p>
            <a:r>
              <a:t>अनन्त राज्य</a:t>
            </a:r>
          </a:p>
        </p:txBody>
      </p:sp>
      <p:sp>
        <p:nvSpPr>
          <p:cNvPr id="4977" name="Rectangle 6"/>
          <p:cNvSpPr txBox="1"/>
          <p:nvPr/>
        </p:nvSpPr>
        <p:spPr>
          <a:xfrm>
            <a:off x="2348434" y="1658862"/>
            <a:ext cx="4087092" cy="4114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800">
                <a:solidFill>
                  <a:srgbClr val="000000"/>
                </a:solidFill>
              </a:defRPr>
            </a:lvl1pPr>
          </a:lstStyle>
          <a:p>
            <a:r>
              <a:t>शैतानको झुठो राज्य</a:t>
            </a:r>
          </a:p>
        </p:txBody>
      </p:sp>
      <p:sp>
        <p:nvSpPr>
          <p:cNvPr id="4978" name="Rectangle 7"/>
          <p:cNvSpPr txBox="1"/>
          <p:nvPr/>
        </p:nvSpPr>
        <p:spPr>
          <a:xfrm>
            <a:off x="2704035" y="2053860"/>
            <a:ext cx="3375890" cy="4114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800">
                <a:solidFill>
                  <a:srgbClr val="000000"/>
                </a:solidFill>
              </a:defRPr>
            </a:lvl1pPr>
          </a:lstStyle>
          <a:p>
            <a:r>
              <a:t>मुक्ती दिलाइने सम्बन्धी</a:t>
            </a:r>
          </a:p>
        </p:txBody>
      </p:sp>
      <p:sp>
        <p:nvSpPr>
          <p:cNvPr id="4979" name="Rectangle 8"/>
          <p:cNvSpPr txBox="1"/>
          <p:nvPr/>
        </p:nvSpPr>
        <p:spPr>
          <a:xfrm>
            <a:off x="2339751" y="2511218"/>
            <a:ext cx="3888433" cy="4114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800" b="1">
                <a:solidFill>
                  <a:srgbClr val="000000"/>
                </a:solidFill>
              </a:defRPr>
            </a:lvl1pPr>
          </a:lstStyle>
          <a:p>
            <a:r>
              <a:t>पृथ्वीमा इश्वरतन्त्रको राज्य</a:t>
            </a:r>
          </a:p>
        </p:txBody>
      </p:sp>
      <p:sp>
        <p:nvSpPr>
          <p:cNvPr id="4980" name="Rectangle 23"/>
          <p:cNvSpPr txBox="1"/>
          <p:nvPr/>
        </p:nvSpPr>
        <p:spPr>
          <a:xfrm>
            <a:off x="251519" y="4070097"/>
            <a:ext cx="2165644" cy="4114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800">
                <a:solidFill>
                  <a:srgbClr val="000000"/>
                </a:solidFill>
              </a:defRPr>
            </a:lvl1pPr>
          </a:lstStyle>
          <a:p>
            <a:r>
              <a:t>करारहरू</a:t>
            </a:r>
          </a:p>
        </p:txBody>
      </p:sp>
      <p:sp>
        <p:nvSpPr>
          <p:cNvPr id="4981" name="Rectangle 36"/>
          <p:cNvSpPr txBox="1"/>
          <p:nvPr/>
        </p:nvSpPr>
        <p:spPr>
          <a:xfrm>
            <a:off x="755576" y="5091702"/>
            <a:ext cx="4180509" cy="4114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800">
                <a:solidFill>
                  <a:srgbClr val="000000"/>
                </a:solidFill>
              </a:defRPr>
            </a:lvl1pPr>
          </a:lstStyle>
          <a:p>
            <a:r>
              <a:t>पद्धती Dispensations (आज्ञाकरिताको जाँच)</a:t>
            </a:r>
          </a:p>
        </p:txBody>
      </p:sp>
      <p:graphicFrame>
        <p:nvGraphicFramePr>
          <p:cNvPr id="4982" name="Table 45"/>
          <p:cNvGraphicFramePr/>
          <p:nvPr/>
        </p:nvGraphicFramePr>
        <p:xfrm>
          <a:off x="827583" y="5517231"/>
          <a:ext cx="7128791" cy="685800"/>
        </p:xfrm>
        <a:graphic>
          <a:graphicData uri="http://schemas.openxmlformats.org/drawingml/2006/table">
            <a:tbl>
              <a:tblPr>
                <a:tableStyleId>{4C3C2611-4C71-4FC5-86AE-919BDF0F9419}</a:tableStyleId>
              </a:tblPr>
              <a:tblGrid>
                <a:gridCol w="504056"/>
                <a:gridCol w="890834"/>
                <a:gridCol w="743746"/>
                <a:gridCol w="784167"/>
                <a:gridCol w="499015"/>
                <a:gridCol w="641591"/>
                <a:gridCol w="712879"/>
                <a:gridCol w="784167"/>
                <a:gridCol w="570303"/>
                <a:gridCol w="998033"/>
              </a:tblGrid>
              <a:tr h="685800">
                <a:tc>
                  <a:txBody>
                    <a:bodyPr/>
                    <a:lstStyle/>
                    <a:p>
                      <a:pPr algn="ctr" defTabSz="457200">
                        <a:defRPr sz="1800">
                          <a:solidFill>
                            <a:srgbClr val="000000"/>
                          </a:solidFill>
                        </a:defRPr>
                      </a:pPr>
                      <a:r>
                        <a:rPr sz="1000" b="1" spc="-150">
                          <a:solidFill>
                            <a:srgbClr val="FFFFFF"/>
                          </a:solidFill>
                        </a:rPr>
                        <a:t>निर्दोषिता</a:t>
                      </a:r>
                    </a:p>
                  </a:txBody>
                  <a:tcPr marL="0" marR="0" marT="0" marB="0" horzOverflow="overflow">
                    <a:solidFill>
                      <a:srgbClr val="006600"/>
                    </a:solidFill>
                  </a:tcPr>
                </a:tc>
                <a:tc>
                  <a:txBody>
                    <a:bodyPr/>
                    <a:lstStyle/>
                    <a:p>
                      <a:pPr algn="ctr" defTabSz="457200">
                        <a:defRPr sz="1800">
                          <a:solidFill>
                            <a:srgbClr val="000000"/>
                          </a:solidFill>
                        </a:defRPr>
                      </a:pPr>
                      <a:r>
                        <a:rPr sz="1000" b="1" spc="-150">
                          <a:solidFill>
                            <a:srgbClr val="FFFFFF"/>
                          </a:solidFill>
                        </a:rPr>
                        <a:t>बिबेक</a:t>
                      </a: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45720" marR="4572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spc="-150"/>
                      </a:pPr>
                      <a:endParaRPr/>
                    </a:p>
                  </a:txBody>
                  <a:tcPr marL="0" marR="0" marT="0" marB="0" horzOverflow="overflow">
                    <a:solidFill>
                      <a:srgbClr val="000090"/>
                    </a:solidFill>
                  </a:tcPr>
                </a:tc>
                <a:tc>
                  <a:txBody>
                    <a:bodyPr/>
                    <a:lstStyle/>
                    <a:p>
                      <a:pPr algn="ctr" defTabSz="457200">
                        <a:defRPr sz="1000" b="1"/>
                      </a:pPr>
                      <a:endParaRPr/>
                    </a:p>
                  </a:txBody>
                  <a:tcPr marL="45720" marR="45720" horzOverflow="overflow">
                    <a:solidFill>
                      <a:srgbClr val="000090"/>
                    </a:solidFill>
                  </a:tcPr>
                </a:tc>
                <a:tc>
                  <a:txBody>
                    <a:bodyPr/>
                    <a:lstStyle/>
                    <a:p>
                      <a:pPr algn="ctr" defTabSz="457200">
                        <a:defRPr sz="1000" b="1" spc="-150"/>
                      </a:pPr>
                      <a:endParaRPr/>
                    </a:p>
                  </a:txBody>
                  <a:tcPr marL="45720" marR="45720" horzOverflow="overflow">
                    <a:solidFill>
                      <a:srgbClr val="000090"/>
                    </a:solidFill>
                  </a:tcPr>
                </a:tc>
              </a:tr>
            </a:tbl>
          </a:graphicData>
        </a:graphic>
      </p:graphicFrame>
      <p:graphicFrame>
        <p:nvGraphicFramePr>
          <p:cNvPr id="4983" name="Table 46"/>
          <p:cNvGraphicFramePr/>
          <p:nvPr/>
        </p:nvGraphicFramePr>
        <p:xfrm>
          <a:off x="2222475" y="5517231"/>
          <a:ext cx="5733901" cy="576064"/>
        </p:xfrm>
        <a:graphic>
          <a:graphicData uri="http://schemas.openxmlformats.org/drawingml/2006/table">
            <a:tbl>
              <a:tblPr>
                <a:tableStyleId>{4C3C2611-4C71-4FC5-86AE-919BDF0F9419}</a:tableStyleId>
              </a:tblPr>
              <a:tblGrid>
                <a:gridCol w="743746"/>
                <a:gridCol w="784167"/>
                <a:gridCol w="499015"/>
                <a:gridCol w="641591"/>
                <a:gridCol w="712879"/>
                <a:gridCol w="784167"/>
                <a:gridCol w="570303"/>
                <a:gridCol w="998033"/>
              </a:tblGrid>
              <a:tr h="576064">
                <a:tc>
                  <a:txBody>
                    <a:bodyPr/>
                    <a:lstStyle/>
                    <a:p>
                      <a:pPr algn="ctr" defTabSz="457200">
                        <a:defRPr sz="1800">
                          <a:solidFill>
                            <a:srgbClr val="000000"/>
                          </a:solidFill>
                        </a:defRPr>
                      </a:pPr>
                      <a:r>
                        <a:rPr sz="1000" b="1" spc="-150">
                          <a:solidFill>
                            <a:srgbClr val="FFFFFF"/>
                          </a:solidFill>
                        </a:rPr>
                        <a:t>मानविय  शासन</a:t>
                      </a: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45720" marR="4572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spc="-150"/>
                      </a:pPr>
                      <a:endParaRPr/>
                    </a:p>
                  </a:txBody>
                  <a:tcPr marL="0" marR="0" marT="0" marB="0" horzOverflow="overflow">
                    <a:solidFill>
                      <a:srgbClr val="800000"/>
                    </a:solidFill>
                  </a:tcPr>
                </a:tc>
                <a:tc>
                  <a:txBody>
                    <a:bodyPr/>
                    <a:lstStyle/>
                    <a:p>
                      <a:pPr algn="ctr" defTabSz="457200">
                        <a:defRPr sz="1000" b="1"/>
                      </a:pPr>
                      <a:endParaRPr/>
                    </a:p>
                  </a:txBody>
                  <a:tcPr marL="45720" marR="45720" horzOverflow="overflow">
                    <a:solidFill>
                      <a:srgbClr val="800000"/>
                    </a:solidFill>
                  </a:tcPr>
                </a:tc>
                <a:tc>
                  <a:txBody>
                    <a:bodyPr/>
                    <a:lstStyle/>
                    <a:p>
                      <a:pPr algn="ctr" defTabSz="457200">
                        <a:defRPr sz="1000" b="1" spc="-150"/>
                      </a:pPr>
                      <a:endParaRPr/>
                    </a:p>
                  </a:txBody>
                  <a:tcPr marL="45720" marR="45720" horzOverflow="overflow">
                    <a:solidFill>
                      <a:srgbClr val="800000"/>
                    </a:solidFill>
                  </a:tcPr>
                </a:tc>
              </a:tr>
            </a:tbl>
          </a:graphicData>
        </a:graphic>
      </p:graphicFrame>
      <p:graphicFrame>
        <p:nvGraphicFramePr>
          <p:cNvPr id="4984" name="Table 47"/>
          <p:cNvGraphicFramePr/>
          <p:nvPr/>
        </p:nvGraphicFramePr>
        <p:xfrm>
          <a:off x="2987824" y="5517231"/>
          <a:ext cx="4968551" cy="432048"/>
        </p:xfrm>
        <a:graphic>
          <a:graphicData uri="http://schemas.openxmlformats.org/drawingml/2006/table">
            <a:tbl>
              <a:tblPr>
                <a:tableStyleId>{4C3C2611-4C71-4FC5-86AE-919BDF0F9419}</a:tableStyleId>
              </a:tblPr>
              <a:tblGrid>
                <a:gridCol w="780772"/>
                <a:gridCol w="2626233"/>
                <a:gridCol w="567834"/>
                <a:gridCol w="993712"/>
              </a:tblGrid>
              <a:tr h="432048">
                <a:tc>
                  <a:txBody>
                    <a:bodyPr/>
                    <a:lstStyle/>
                    <a:p>
                      <a:pPr algn="ctr" defTabSz="457200">
                        <a:defRPr sz="1800">
                          <a:solidFill>
                            <a:srgbClr val="000000"/>
                          </a:solidFill>
                        </a:defRPr>
                      </a:pPr>
                      <a:r>
                        <a:rPr sz="1000" b="1" spc="-150">
                          <a:solidFill>
                            <a:srgbClr val="FFFFFF"/>
                          </a:solidFill>
                        </a:rPr>
                        <a:t>प्रतिज्ञाहरू</a:t>
                      </a:r>
                    </a:p>
                  </a:txBody>
                  <a:tcPr marL="0" marR="0" marT="0" marB="0" horzOverflow="overflow">
                    <a:solidFill>
                      <a:srgbClr val="500093"/>
                    </a:solidFill>
                  </a:tcPr>
                </a:tc>
                <a:tc>
                  <a:txBody>
                    <a:bodyPr/>
                    <a:lstStyle/>
                    <a:p>
                      <a:pPr algn="ctr" defTabSz="457200">
                        <a:defRPr sz="1800">
                          <a:solidFill>
                            <a:srgbClr val="000000"/>
                          </a:solidFill>
                        </a:defRPr>
                      </a:pPr>
                      <a:r>
                        <a:rPr sz="1000" b="1" spc="-150">
                          <a:solidFill>
                            <a:srgbClr val="FFFFFF"/>
                          </a:solidFill>
                        </a:rPr>
                        <a:t>व्यवस्था  (गलाती ३:१९)</a:t>
                      </a:r>
                    </a:p>
                  </a:txBody>
                  <a:tcPr marL="0" marR="0" marT="0" marB="0" horzOverflow="overflow">
                    <a:solidFill>
                      <a:srgbClr val="8F3900"/>
                    </a:solidFill>
                  </a:tcPr>
                </a:tc>
                <a:tc>
                  <a:txBody>
                    <a:bodyPr/>
                    <a:lstStyle/>
                    <a:p>
                      <a:pPr algn="ctr" defTabSz="457200">
                        <a:defRPr sz="1000" b="1"/>
                      </a:pPr>
                      <a:r>
                        <a:t>अनुग्रह</a:t>
                      </a:r>
                    </a:p>
                  </a:txBody>
                  <a:tcPr marL="45720" marR="45720" horzOverflow="overflow">
                    <a:solidFill>
                      <a:srgbClr val="500093"/>
                    </a:solidFill>
                  </a:tcPr>
                </a:tc>
                <a:tc>
                  <a:txBody>
                    <a:bodyPr/>
                    <a:lstStyle/>
                    <a:p>
                      <a:pPr algn="ctr" defTabSz="457200">
                        <a:defRPr sz="1000" b="1" spc="-150"/>
                      </a:pPr>
                      <a:endParaRPr/>
                    </a:p>
                  </a:txBody>
                  <a:tcPr marL="45720" marR="45720" horzOverflow="overflow">
                    <a:solidFill>
                      <a:srgbClr val="500093"/>
                    </a:solidFill>
                  </a:tcPr>
                </a:tc>
              </a:tr>
            </a:tbl>
          </a:graphicData>
        </a:graphic>
      </p:graphicFrame>
      <p:graphicFrame>
        <p:nvGraphicFramePr>
          <p:cNvPr id="4985" name="Table 48"/>
          <p:cNvGraphicFramePr/>
          <p:nvPr/>
        </p:nvGraphicFramePr>
        <p:xfrm>
          <a:off x="6958342" y="5517231"/>
          <a:ext cx="998033" cy="288032"/>
        </p:xfrm>
        <a:graphic>
          <a:graphicData uri="http://schemas.openxmlformats.org/drawingml/2006/table">
            <a:tbl>
              <a:tblPr>
                <a:tableStyleId>{4C3C2611-4C71-4FC5-86AE-919BDF0F9419}</a:tableStyleId>
              </a:tblPr>
              <a:tblGrid>
                <a:gridCol w="998033"/>
              </a:tblGrid>
              <a:tr h="288032">
                <a:tc>
                  <a:txBody>
                    <a:bodyPr/>
                    <a:lstStyle/>
                    <a:p>
                      <a:pPr algn="ctr" defTabSz="457200">
                        <a:defRPr sz="1800">
                          <a:solidFill>
                            <a:srgbClr val="000000"/>
                          </a:solidFill>
                        </a:defRPr>
                      </a:pPr>
                      <a:r>
                        <a:rPr sz="1000" b="1" spc="-150">
                          <a:solidFill>
                            <a:srgbClr val="FFFFFF"/>
                          </a:solidFill>
                        </a:rPr>
                        <a:t>सहस्राब्दी</a:t>
                      </a:r>
                    </a:p>
                  </a:txBody>
                  <a:tcPr marL="45720" marR="45720" horzOverflow="overflow">
                    <a:solidFill>
                      <a:srgbClr val="FF0000"/>
                    </a:solidFill>
                  </a:tcPr>
                </a:tc>
              </a:tr>
            </a:tbl>
          </a:graphicData>
        </a:graphic>
      </p:graphicFrame>
      <p:graphicFrame>
        <p:nvGraphicFramePr>
          <p:cNvPr id="4986" name="Table 52"/>
          <p:cNvGraphicFramePr/>
          <p:nvPr/>
        </p:nvGraphicFramePr>
        <p:xfrm>
          <a:off x="6228184" y="4725144"/>
          <a:ext cx="1440159" cy="288032"/>
        </p:xfrm>
        <a:graphic>
          <a:graphicData uri="http://schemas.openxmlformats.org/drawingml/2006/table">
            <a:tbl>
              <a:tblPr>
                <a:tableStyleId>{4C3C2611-4C71-4FC5-86AE-919BDF0F9419}</a:tableStyleId>
              </a:tblPr>
              <a:tblGrid>
                <a:gridCol w="1440159"/>
              </a:tblGrid>
              <a:tr h="288032">
                <a:tc>
                  <a:txBody>
                    <a:bodyPr/>
                    <a:lstStyle/>
                    <a:p>
                      <a:pPr algn="ctr" defTabSz="457200">
                        <a:defRPr sz="1800">
                          <a:solidFill>
                            <a:srgbClr val="000000"/>
                          </a:solidFill>
                        </a:defRPr>
                      </a:pPr>
                      <a:r>
                        <a:rPr sz="1000" b="1" spc="-150">
                          <a:solidFill>
                            <a:srgbClr val="FFFFFF"/>
                          </a:solidFill>
                        </a:rPr>
                        <a:t>नयाँ करार</a:t>
                      </a:r>
                    </a:p>
                  </a:txBody>
                  <a:tcPr marL="45720" marR="45720" horzOverflow="overflow">
                    <a:solidFill>
                      <a:srgbClr val="FF0000"/>
                    </a:solidFill>
                  </a:tcPr>
                </a:tc>
              </a:tr>
            </a:tbl>
          </a:graphicData>
        </a:graphic>
      </p:graphicFrame>
      <p:graphicFrame>
        <p:nvGraphicFramePr>
          <p:cNvPr id="4987" name="Table 53"/>
          <p:cNvGraphicFramePr/>
          <p:nvPr/>
        </p:nvGraphicFramePr>
        <p:xfrm>
          <a:off x="4211959" y="4437112"/>
          <a:ext cx="3528392" cy="288032"/>
        </p:xfrm>
        <a:graphic>
          <a:graphicData uri="http://schemas.openxmlformats.org/drawingml/2006/table">
            <a:tbl>
              <a:tblPr>
                <a:tableStyleId>{4C3C2611-4C71-4FC5-86AE-919BDF0F9419}</a:tableStyleId>
              </a:tblPr>
              <a:tblGrid>
                <a:gridCol w="3528392"/>
              </a:tblGrid>
              <a:tr h="288032">
                <a:tc>
                  <a:txBody>
                    <a:bodyPr/>
                    <a:lstStyle/>
                    <a:p>
                      <a:pPr algn="ctr" defTabSz="457200">
                        <a:defRPr sz="1800">
                          <a:solidFill>
                            <a:srgbClr val="000000"/>
                          </a:solidFill>
                        </a:defRPr>
                      </a:pPr>
                      <a:r>
                        <a:rPr sz="1000" b="1" spc="-150">
                          <a:solidFill>
                            <a:srgbClr val="FFFFFF"/>
                          </a:solidFill>
                        </a:rPr>
                        <a:t>दाउनसंग गरिएको करार</a:t>
                      </a:r>
                    </a:p>
                  </a:txBody>
                  <a:tcPr marL="45720" marR="45720" horzOverflow="overflow">
                    <a:solidFill>
                      <a:srgbClr val="FF00FF"/>
                    </a:solidFill>
                  </a:tcPr>
                </a:tc>
              </a:tr>
            </a:tbl>
          </a:graphicData>
        </a:graphic>
      </p:graphicFrame>
      <p:graphicFrame>
        <p:nvGraphicFramePr>
          <p:cNvPr id="4988" name="Table 54"/>
          <p:cNvGraphicFramePr/>
          <p:nvPr/>
        </p:nvGraphicFramePr>
        <p:xfrm>
          <a:off x="3347863" y="4149080"/>
          <a:ext cx="4392488" cy="288032"/>
        </p:xfrm>
        <a:graphic>
          <a:graphicData uri="http://schemas.openxmlformats.org/drawingml/2006/table">
            <a:tbl>
              <a:tblPr>
                <a:tableStyleId>{4C3C2611-4C71-4FC5-86AE-919BDF0F9419}</a:tableStyleId>
              </a:tblPr>
              <a:tblGrid>
                <a:gridCol w="4392488"/>
              </a:tblGrid>
              <a:tr h="288032">
                <a:tc>
                  <a:txBody>
                    <a:bodyPr/>
                    <a:lstStyle/>
                    <a:p>
                      <a:pPr algn="ctr" defTabSz="457200">
                        <a:defRPr sz="1800">
                          <a:solidFill>
                            <a:srgbClr val="000000"/>
                          </a:solidFill>
                        </a:defRPr>
                      </a:pPr>
                      <a:r>
                        <a:rPr sz="1000" b="1" spc="-150">
                          <a:solidFill>
                            <a:srgbClr val="FFFFFF"/>
                          </a:solidFill>
                        </a:rPr>
                        <a:t>भुमि  करार</a:t>
                      </a:r>
                    </a:p>
                  </a:txBody>
                  <a:tcPr marL="45720" marR="45720" horzOverflow="overflow">
                    <a:solidFill>
                      <a:srgbClr val="996633"/>
                    </a:solidFill>
                  </a:tcPr>
                </a:tc>
              </a:tr>
            </a:tbl>
          </a:graphicData>
        </a:graphic>
      </p:graphicFrame>
      <p:sp>
        <p:nvSpPr>
          <p:cNvPr id="4989" name="Left-Right Arrow 4"/>
          <p:cNvSpPr/>
          <p:nvPr/>
        </p:nvSpPr>
        <p:spPr>
          <a:xfrm>
            <a:off x="251519" y="1196751"/>
            <a:ext cx="8352930" cy="576065"/>
          </a:xfrm>
          <a:prstGeom prst="leftRightArrow">
            <a:avLst>
              <a:gd name="adj1" fmla="val 50000"/>
              <a:gd name="adj2" fmla="val 50000"/>
            </a:avLst>
          </a:prstGeom>
          <a:solidFill>
            <a:srgbClr val="000090"/>
          </a:solidFill>
          <a:ln w="12700" cap="sq">
            <a:solidFill>
              <a:srgbClr val="000000"/>
            </a:solidFill>
          </a:ln>
        </p:spPr>
        <p:txBody>
          <a:bodyPr lIns="45719" rIns="45719"/>
          <a:lstStyle/>
          <a:p>
            <a:pPr>
              <a:defRPr sz="2400">
                <a:solidFill>
                  <a:srgbClr val="000000"/>
                </a:solidFill>
                <a:latin typeface="Times New Roman"/>
                <a:ea typeface="Times New Roman"/>
                <a:cs typeface="Times New Roman"/>
                <a:sym typeface="Times New Roman"/>
              </a:defRPr>
            </a:pPr>
            <a:endParaRPr/>
          </a:p>
        </p:txBody>
      </p:sp>
      <p:sp>
        <p:nvSpPr>
          <p:cNvPr id="4990" name="Straight Connector 60"/>
          <p:cNvSpPr/>
          <p:nvPr/>
        </p:nvSpPr>
        <p:spPr>
          <a:xfrm>
            <a:off x="755576" y="2060848"/>
            <a:ext cx="7200801" cy="1"/>
          </a:xfrm>
          <a:prstGeom prst="line">
            <a:avLst/>
          </a:prstGeom>
          <a:solidFill>
            <a:srgbClr val="00CC99"/>
          </a:solidFill>
          <a:ln w="38100" cap="sq">
            <a:solidFill>
              <a:srgbClr val="000000"/>
            </a:solidFill>
          </a:ln>
        </p:spPr>
        <p:txBody>
          <a:bodyPr lIns="45719" rIns="45719"/>
          <a:lstStyle/>
          <a:p>
            <a:pPr>
              <a:defRPr>
                <a:solidFill>
                  <a:srgbClr val="FFFFFF"/>
                </a:solidFill>
              </a:defRPr>
            </a:pPr>
            <a:endParaRPr/>
          </a:p>
        </p:txBody>
      </p:sp>
      <p:sp>
        <p:nvSpPr>
          <p:cNvPr id="4991" name="Rectangle 238598"/>
          <p:cNvSpPr/>
          <p:nvPr/>
        </p:nvSpPr>
        <p:spPr>
          <a:xfrm rot="649459">
            <a:off x="7838750" y="2359992"/>
            <a:ext cx="1074096" cy="2952330"/>
          </a:xfrm>
          <a:prstGeom prst="rect">
            <a:avLst/>
          </a:prstGeom>
          <a:solidFill>
            <a:srgbClr val="FFFFFF"/>
          </a:solidFill>
          <a:ln w="12700">
            <a:miter lim="400000"/>
          </a:ln>
        </p:spPr>
        <p:txBody>
          <a:bodyPr lIns="45719" rIns="45719"/>
          <a:lstStyle/>
          <a:p>
            <a:pPr>
              <a:defRPr sz="2400">
                <a:solidFill>
                  <a:srgbClr val="000000"/>
                </a:solidFill>
                <a:latin typeface="Times New Roman"/>
                <a:ea typeface="Times New Roman"/>
                <a:cs typeface="Times New Roman"/>
                <a:sym typeface="Times New Roman"/>
              </a:defRPr>
            </a:pPr>
            <a:endParaRPr/>
          </a:p>
        </p:txBody>
      </p:sp>
      <p:sp>
        <p:nvSpPr>
          <p:cNvPr id="4992" name="Straight Arrow Connector 238600"/>
          <p:cNvSpPr/>
          <p:nvPr/>
        </p:nvSpPr>
        <p:spPr>
          <a:xfrm flipV="1">
            <a:off x="7596336" y="1772815"/>
            <a:ext cx="648073" cy="3240362"/>
          </a:xfrm>
          <a:prstGeom prst="line">
            <a:avLst/>
          </a:prstGeom>
          <a:ln w="38100" cap="sq">
            <a:solidFill>
              <a:srgbClr val="000000"/>
            </a:solidFill>
            <a:prstDash val="dash"/>
            <a:tailEnd type="triangle"/>
          </a:ln>
        </p:spPr>
        <p:txBody>
          <a:bodyPr lIns="45719" rIns="45719"/>
          <a:lstStyle/>
          <a:p>
            <a:pPr>
              <a:defRPr>
                <a:solidFill>
                  <a:srgbClr val="FFFFFF"/>
                </a:solidFill>
              </a:defRPr>
            </a:pPr>
            <a:endParaRPr/>
          </a:p>
        </p:txBody>
      </p:sp>
      <p:sp>
        <p:nvSpPr>
          <p:cNvPr id="4993" name="Straight Arrow Connector 69"/>
          <p:cNvSpPr/>
          <p:nvPr/>
        </p:nvSpPr>
        <p:spPr>
          <a:xfrm>
            <a:off x="7956376" y="2060848"/>
            <a:ext cx="1008113" cy="864097"/>
          </a:xfrm>
          <a:prstGeom prst="line">
            <a:avLst/>
          </a:prstGeom>
          <a:ln w="38100" cap="sq">
            <a:solidFill>
              <a:srgbClr val="000000"/>
            </a:solidFill>
            <a:prstDash val="dash"/>
            <a:tailEnd type="triangle"/>
          </a:ln>
        </p:spPr>
        <p:txBody>
          <a:bodyPr lIns="45719" rIns="45719"/>
          <a:lstStyle/>
          <a:p>
            <a:pPr>
              <a:defRPr>
                <a:solidFill>
                  <a:srgbClr val="FFFFFF"/>
                </a:solidFill>
              </a:defRPr>
            </a:pPr>
            <a:endParaRPr/>
          </a:p>
        </p:txBody>
      </p:sp>
      <p:pic>
        <p:nvPicPr>
          <p:cNvPr id="4994" name="Picture 238605" descr="Picture 238605"/>
          <p:cNvPicPr>
            <a:picLocks noChangeAspect="1"/>
          </p:cNvPicPr>
          <p:nvPr/>
        </p:nvPicPr>
        <p:blipFill>
          <a:blip r:embed="rId2">
            <a:extLst/>
          </a:blip>
          <a:stretch>
            <a:fillRect/>
          </a:stretch>
        </p:blipFill>
        <p:spPr>
          <a:xfrm>
            <a:off x="40183" y="2857624"/>
            <a:ext cx="1003426" cy="1003425"/>
          </a:xfrm>
          <a:prstGeom prst="rect">
            <a:avLst/>
          </a:prstGeom>
          <a:ln w="12700">
            <a:miter lim="400000"/>
          </a:ln>
        </p:spPr>
      </p:pic>
      <p:grpSp>
        <p:nvGrpSpPr>
          <p:cNvPr id="4997" name="Group 73"/>
          <p:cNvGrpSpPr/>
          <p:nvPr/>
        </p:nvGrpSpPr>
        <p:grpSpPr>
          <a:xfrm>
            <a:off x="6084168" y="2204864"/>
            <a:ext cx="648073" cy="1296145"/>
            <a:chOff x="0" y="432048"/>
            <a:chExt cx="648072" cy="1296143"/>
          </a:xfrm>
        </p:grpSpPr>
        <p:sp>
          <p:nvSpPr>
            <p:cNvPr id="4995" name="Isosceles Triangle 74"/>
            <p:cNvSpPr/>
            <p:nvPr/>
          </p:nvSpPr>
          <p:spPr>
            <a:xfrm rot="10800000">
              <a:off x="202522" y="432048"/>
              <a:ext cx="243028" cy="1296144"/>
            </a:xfrm>
            <a:prstGeom prst="triangle">
              <a:avLst/>
            </a:prstGeom>
            <a:solidFill>
              <a:srgbClr val="FF0000"/>
            </a:solidFill>
            <a:ln w="12700" cap="flat">
              <a:noFill/>
              <a:miter lim="400000"/>
            </a:ln>
            <a:effectLst/>
          </p:spPr>
          <p:txBody>
            <a:bodyPr wrap="square" lIns="45719" tIns="45719" rIns="45719" bIns="45719" numCol="1" anchor="t">
              <a:noAutofit/>
            </a:bodyPr>
            <a:lstStyle/>
            <a:p>
              <a:pPr>
                <a:defRPr sz="2400">
                  <a:solidFill>
                    <a:srgbClr val="000000"/>
                  </a:solidFill>
                  <a:latin typeface="Times New Roman"/>
                  <a:ea typeface="Times New Roman"/>
                  <a:cs typeface="Times New Roman"/>
                  <a:sym typeface="Times New Roman"/>
                </a:defRPr>
              </a:pPr>
              <a:endParaRPr/>
            </a:p>
          </p:txBody>
        </p:sp>
        <p:sp>
          <p:nvSpPr>
            <p:cNvPr id="4996" name="Trapezoid 75"/>
            <p:cNvSpPr/>
            <p:nvPr/>
          </p:nvSpPr>
          <p:spPr>
            <a:xfrm rot="10800000">
              <a:off x="-1" y="660779"/>
              <a:ext cx="648074" cy="1524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71" y="0"/>
                  </a:lnTo>
                  <a:lnTo>
                    <a:pt x="20329" y="0"/>
                  </a:lnTo>
                  <a:lnTo>
                    <a:pt x="21600" y="21600"/>
                  </a:lnTo>
                  <a:close/>
                </a:path>
              </a:pathLst>
            </a:custGeom>
            <a:solidFill>
              <a:srgbClr val="FF0000"/>
            </a:solidFill>
            <a:ln w="12700" cap="flat">
              <a:noFill/>
              <a:miter lim="400000"/>
            </a:ln>
            <a:effectLst/>
          </p:spPr>
          <p:txBody>
            <a:bodyPr wrap="square" lIns="45719" tIns="45719" rIns="45719" bIns="45719" numCol="1" anchor="t">
              <a:noAutofit/>
            </a:bodyPr>
            <a:lstStyle/>
            <a:p>
              <a:pPr>
                <a:defRPr sz="2400">
                  <a:solidFill>
                    <a:srgbClr val="000000"/>
                  </a:solidFill>
                  <a:latin typeface="Times New Roman"/>
                  <a:ea typeface="Times New Roman"/>
                  <a:cs typeface="Times New Roman"/>
                  <a:sym typeface="Times New Roman"/>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9"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graphicFrame>
        <p:nvGraphicFramePr>
          <p:cNvPr id="5000" name="Object 2"/>
          <p:cNvGraphicFramePr/>
          <p:nvPr/>
        </p:nvGraphicFramePr>
        <p:xfrm>
          <a:off x="2037027" y="2692829"/>
          <a:ext cx="4341499" cy="3755362"/>
        </p:xfrm>
        <a:graphic>
          <a:graphicData uri="http://schemas.openxmlformats.org/drawingml/2006/chart">
            <c:chart xmlns:c="http://schemas.openxmlformats.org/drawingml/2006/chart" xmlns:r="http://schemas.openxmlformats.org/officeDocument/2006/relationships" r:id="rId4"/>
          </a:graphicData>
        </a:graphic>
      </p:graphicFrame>
      <p:sp>
        <p:nvSpPr>
          <p:cNvPr id="5001" name="Text Box 5"/>
          <p:cNvSpPr txBox="1"/>
          <p:nvPr/>
        </p:nvSpPr>
        <p:spPr>
          <a:xfrm>
            <a:off x="304800" y="3048000"/>
            <a:ext cx="3962400" cy="802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defRPr>
            </a:lvl1pPr>
          </a:lstStyle>
          <a:p>
            <a:r>
              <a:t>नयाँ करार</a:t>
            </a:r>
          </a:p>
        </p:txBody>
      </p:sp>
      <p:sp>
        <p:nvSpPr>
          <p:cNvPr id="5002" name="Text Box 3"/>
          <p:cNvSpPr txBox="1"/>
          <p:nvPr/>
        </p:nvSpPr>
        <p:spPr>
          <a:xfrm>
            <a:off x="3352800" y="3733800"/>
            <a:ext cx="3390900" cy="80264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defRPr>
            </a:lvl1pPr>
          </a:lstStyle>
          <a:p>
            <a:r>
              <a:t>पुरानो करार</a:t>
            </a:r>
          </a:p>
        </p:txBody>
      </p:sp>
      <p:sp>
        <p:nvSpPr>
          <p:cNvPr id="5003" name="Text Box 12"/>
          <p:cNvSpPr txBox="1"/>
          <p:nvPr/>
        </p:nvSpPr>
        <p:spPr>
          <a:xfrm>
            <a:off x="1600200" y="3733800"/>
            <a:ext cx="2108200" cy="13944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p>
            <a:pPr>
              <a:defRPr sz="2400" b="1">
                <a:solidFill>
                  <a:srgbClr val="FFFFFF"/>
                </a:solidFill>
              </a:defRPr>
            </a:pPr>
            <a:r>
              <a:t>२ घण्टा </a:t>
            </a:r>
            <a:br/>
            <a:r>
              <a:t>एस बि सि पाठ्यक्रम</a:t>
            </a:r>
          </a:p>
        </p:txBody>
      </p:sp>
      <p:sp>
        <p:nvSpPr>
          <p:cNvPr id="5004" name="Text Box 13"/>
          <p:cNvSpPr txBox="1"/>
          <p:nvPr/>
        </p:nvSpPr>
        <p:spPr>
          <a:xfrm>
            <a:off x="4343400" y="5105400"/>
            <a:ext cx="1329893" cy="13944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p>
            <a:pPr>
              <a:defRPr sz="2400" b="1">
                <a:solidFill>
                  <a:srgbClr val="FFFFFF"/>
                </a:solidFill>
              </a:defRPr>
            </a:pPr>
            <a:r>
              <a:t>३ घण्टा</a:t>
            </a:r>
            <a:br/>
            <a:r>
              <a:t>एस बि सि </a:t>
            </a:r>
            <a:br/>
            <a:r>
              <a:t>पाठ्यक्रम</a:t>
            </a:r>
          </a:p>
        </p:txBody>
      </p:sp>
      <p:sp>
        <p:nvSpPr>
          <p:cNvPr id="5005" name="Text Box 14"/>
          <p:cNvSpPr txBox="1"/>
          <p:nvPr/>
        </p:nvSpPr>
        <p:spPr>
          <a:xfrm>
            <a:off x="2590800" y="2743200"/>
            <a:ext cx="921612" cy="5054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२२.८%</a:t>
            </a:r>
          </a:p>
        </p:txBody>
      </p:sp>
      <p:sp>
        <p:nvSpPr>
          <p:cNvPr id="5006" name="Text Box 15"/>
          <p:cNvSpPr txBox="1"/>
          <p:nvPr/>
        </p:nvSpPr>
        <p:spPr>
          <a:xfrm>
            <a:off x="4495800" y="3124200"/>
            <a:ext cx="1020977" cy="5054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defRPr>
            </a:lvl1pPr>
          </a:lstStyle>
          <a:p>
            <a:r>
              <a:t>७७.२%</a:t>
            </a:r>
          </a:p>
        </p:txBody>
      </p:sp>
      <p:sp>
        <p:nvSpPr>
          <p:cNvPr id="5007" name="Rectangle 16"/>
          <p:cNvSpPr txBox="1">
            <a:spLocks noGrp="1"/>
          </p:cNvSpPr>
          <p:nvPr>
            <p:ph type="title" idx="4294967295"/>
          </p:nvPr>
        </p:nvSpPr>
        <p:spPr>
          <a:prstGeom prst="rect">
            <a:avLst/>
          </a:prstGeom>
          <a:solidFill>
            <a:srgbClr val="CCCCFF"/>
          </a:solidFill>
        </p:spPr>
        <p:txBody>
          <a:bodyPr lIns="45719" tIns="45719" rIns="45719" bIns="45719"/>
          <a:lstStyle>
            <a:lvl1pPr>
              <a:defRPr sz="4000" b="1">
                <a:solidFill>
                  <a:srgbClr val="FF3300"/>
                </a:solidFill>
              </a:defRPr>
            </a:lvl1pPr>
          </a:lstStyle>
          <a:p>
            <a:r>
              <a:t>बाइबलको कति भाग पु.क. हो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002"/>
                                        </p:tgtEl>
                                        <p:attrNameLst>
                                          <p:attrName>style.visibility</p:attrName>
                                        </p:attrNameLst>
                                      </p:cBhvr>
                                      <p:to>
                                        <p:strVal val="visible"/>
                                      </p:to>
                                    </p:set>
                                    <p:animEffect transition="in" filter="dissolve">
                                      <p:cBhvr>
                                        <p:cTn id="7" dur="500"/>
                                        <p:tgtEl>
                                          <p:spTgt spid="500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001"/>
                                        </p:tgtEl>
                                        <p:attrNameLst>
                                          <p:attrName>style.visibility</p:attrName>
                                        </p:attrNameLst>
                                      </p:cBhvr>
                                      <p:to>
                                        <p:strVal val="visible"/>
                                      </p:to>
                                    </p:set>
                                    <p:animEffect transition="in" filter="dissolve">
                                      <p:cBhvr>
                                        <p:cTn id="11" dur="500"/>
                                        <p:tgtEl>
                                          <p:spTgt spid="500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5000"/>
                                        </p:tgtEl>
                                        <p:attrNameLst>
                                          <p:attrName>style.visibility</p:attrName>
                                        </p:attrNameLst>
                                      </p:cBhvr>
                                      <p:to>
                                        <p:strVal val="visible"/>
                                      </p:to>
                                    </p:set>
                                    <p:animEffect transition="in" filter="dissolve">
                                      <p:cBhvr>
                                        <p:cTn id="16" dur="500"/>
                                        <p:tgtEl>
                                          <p:spTgt spid="500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5005"/>
                                        </p:tgtEl>
                                        <p:attrNameLst>
                                          <p:attrName>style.visibility</p:attrName>
                                        </p:attrNameLst>
                                      </p:cBhvr>
                                      <p:to>
                                        <p:strVal val="visible"/>
                                      </p:to>
                                    </p:set>
                                    <p:animEffect transition="in" filter="dissolve">
                                      <p:cBhvr>
                                        <p:cTn id="21" dur="2000"/>
                                        <p:tgtEl>
                                          <p:spTgt spid="500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5006"/>
                                        </p:tgtEl>
                                        <p:attrNameLst>
                                          <p:attrName>style.visibility</p:attrName>
                                        </p:attrNameLst>
                                      </p:cBhvr>
                                      <p:to>
                                        <p:strVal val="visible"/>
                                      </p:to>
                                    </p:set>
                                    <p:animEffect transition="in" filter="dissolve">
                                      <p:cBhvr>
                                        <p:cTn id="26" dur="2000"/>
                                        <p:tgtEl>
                                          <p:spTgt spid="500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6" nodeType="clickEffect">
                                  <p:stCondLst>
                                    <p:cond delay="0"/>
                                  </p:stCondLst>
                                  <p:iterate>
                                    <p:tmAbs val="0"/>
                                  </p:iterate>
                                  <p:childTnLst>
                                    <p:set>
                                      <p:cBhvr>
                                        <p:cTn id="30" fill="hold"/>
                                        <p:tgtEl>
                                          <p:spTgt spid="5003"/>
                                        </p:tgtEl>
                                        <p:attrNameLst>
                                          <p:attrName>style.visibility</p:attrName>
                                        </p:attrNameLst>
                                      </p:cBhvr>
                                      <p:to>
                                        <p:strVal val="visible"/>
                                      </p:to>
                                    </p:set>
                                    <p:animEffect transition="in" filter="dissolve">
                                      <p:cBhvr>
                                        <p:cTn id="31" dur="2000"/>
                                        <p:tgtEl>
                                          <p:spTgt spid="500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7" nodeType="clickEffect">
                                  <p:stCondLst>
                                    <p:cond delay="0"/>
                                  </p:stCondLst>
                                  <p:iterate>
                                    <p:tmAbs val="0"/>
                                  </p:iterate>
                                  <p:childTnLst>
                                    <p:set>
                                      <p:cBhvr>
                                        <p:cTn id="35" fill="hold"/>
                                        <p:tgtEl>
                                          <p:spTgt spid="5004"/>
                                        </p:tgtEl>
                                        <p:attrNameLst>
                                          <p:attrName>style.visibility</p:attrName>
                                        </p:attrNameLst>
                                      </p:cBhvr>
                                      <p:to>
                                        <p:strVal val="visible"/>
                                      </p:to>
                                    </p:set>
                                    <p:animEffect transition="in" filter="dissolve">
                                      <p:cBhvr>
                                        <p:cTn id="36" dur="2000"/>
                                        <p:tgtEl>
                                          <p:spTgt spid="5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0" grpId="3" animBg="1" advAuto="0"/>
      <p:bldP spid="5001" grpId="2" animBg="1" advAuto="0"/>
      <p:bldP spid="5002" grpId="1" animBg="1" advAuto="0"/>
      <p:bldP spid="5003" grpId="6" animBg="1" advAuto="0"/>
      <p:bldP spid="5004" grpId="7" animBg="1" advAuto="0"/>
      <p:bldP spid="5005" grpId="4" animBg="1" advAuto="0"/>
      <p:bldP spid="5006" grpId="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1"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5012" name="Rectangle 8"/>
          <p:cNvSpPr txBox="1">
            <a:spLocks noGrp="1"/>
          </p:cNvSpPr>
          <p:nvPr>
            <p:ph type="title" idx="4294967295"/>
          </p:nvPr>
        </p:nvSpPr>
        <p:spPr>
          <a:xfrm>
            <a:off x="685800" y="0"/>
            <a:ext cx="7772400" cy="914400"/>
          </a:xfrm>
          <a:prstGeom prst="rect">
            <a:avLst/>
          </a:prstGeom>
          <a:solidFill>
            <a:srgbClr val="000000"/>
          </a:solidFill>
        </p:spPr>
        <p:txBody>
          <a:bodyPr lIns="45719" tIns="45719" rIns="45719" bIns="45719"/>
          <a:lstStyle>
            <a:lvl1pPr>
              <a:defRPr>
                <a:solidFill>
                  <a:srgbClr val="FFFFFF"/>
                </a:solidFill>
                <a:effectLst>
                  <a:outerShdw blurRad="50800" dist="76200" dir="2700000" rotWithShape="0">
                    <a:srgbClr val="000000"/>
                  </a:outerShdw>
                </a:effectLst>
              </a:defRPr>
            </a:lvl1pPr>
          </a:lstStyle>
          <a:p>
            <a:r>
              <a:t>अंग्रेजी पु.क. व्यवस्थापन</a:t>
            </a:r>
          </a:p>
        </p:txBody>
      </p:sp>
      <p:sp>
        <p:nvSpPr>
          <p:cNvPr id="5013" name="Text Box 3"/>
          <p:cNvSpPr txBox="1"/>
          <p:nvPr/>
        </p:nvSpPr>
        <p:spPr>
          <a:xfrm>
            <a:off x="2305050" y="2254250"/>
            <a:ext cx="4572000" cy="802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i="1">
                <a:solidFill>
                  <a:srgbClr val="FFFF00"/>
                </a:solidFill>
                <a:effectLst>
                  <a:outerShdw blurRad="50800" dist="76200" dir="2700000" rotWithShape="0">
                    <a:srgbClr val="000000"/>
                  </a:outerShdw>
                </a:effectLst>
              </a:defRPr>
            </a:lvl1pPr>
          </a:lstStyle>
          <a:p>
            <a:r>
              <a:t>उत्पत्ती- मलाकी</a:t>
            </a:r>
          </a:p>
        </p:txBody>
      </p:sp>
      <p:sp>
        <p:nvSpPr>
          <p:cNvPr id="5014" name="Text Box 4"/>
          <p:cNvSpPr txBox="1"/>
          <p:nvPr/>
        </p:nvSpPr>
        <p:spPr>
          <a:xfrm>
            <a:off x="2305050" y="1050925"/>
            <a:ext cx="4572000" cy="9448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b="1">
                <a:solidFill>
                  <a:srgbClr val="FFFF00"/>
                </a:solidFill>
                <a:effectLst>
                  <a:outerShdw blurRad="50800" dist="76200" dir="2700000" rotWithShape="0">
                    <a:srgbClr val="000000"/>
                  </a:outerShdw>
                </a:effectLst>
              </a:defRPr>
            </a:lvl1pPr>
          </a:lstStyle>
          <a:p>
            <a:r>
              <a:t>पुरानो करार</a:t>
            </a:r>
          </a:p>
        </p:txBody>
      </p:sp>
      <p:sp>
        <p:nvSpPr>
          <p:cNvPr id="5015" name="Text Box 5"/>
          <p:cNvSpPr txBox="1"/>
          <p:nvPr/>
        </p:nvSpPr>
        <p:spPr>
          <a:xfrm>
            <a:off x="1116012" y="3213100"/>
            <a:ext cx="7740651" cy="293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0362" indent="-360362">
              <a:spcBef>
                <a:spcPts val="2400"/>
              </a:spcBef>
              <a:buSzPct val="100000"/>
              <a:buChar char="•"/>
              <a:defRPr sz="4000" b="1">
                <a:solidFill>
                  <a:srgbClr val="FFFF00"/>
                </a:solidFill>
                <a:effectLst>
                  <a:outerShdw blurRad="50800" dist="76200" dir="2700000" rotWithShape="0">
                    <a:srgbClr val="000000"/>
                  </a:outerShdw>
                </a:effectLst>
              </a:defRPr>
            </a:pPr>
            <a:r>
              <a:t>इतिहास (१७)</a:t>
            </a:r>
            <a:endParaRPr>
              <a:solidFill>
                <a:srgbClr val="000000"/>
              </a:solidFill>
            </a:endParaRPr>
          </a:p>
          <a:p>
            <a:pPr marL="360362" indent="-360362">
              <a:spcBef>
                <a:spcPts val="2400"/>
              </a:spcBef>
              <a:buSzPct val="100000"/>
              <a:buChar char="•"/>
              <a:defRPr sz="4000" b="1">
                <a:solidFill>
                  <a:srgbClr val="FFFF00"/>
                </a:solidFill>
                <a:effectLst>
                  <a:outerShdw blurRad="50800" dist="76200" dir="2700000" rotWithShape="0">
                    <a:srgbClr val="000000"/>
                  </a:outerShdw>
                </a:effectLst>
              </a:defRPr>
            </a:pPr>
            <a:r>
              <a:t>कविता (५)</a:t>
            </a:r>
            <a:endParaRPr>
              <a:solidFill>
                <a:srgbClr val="000000"/>
              </a:solidFill>
            </a:endParaRPr>
          </a:p>
          <a:p>
            <a:pPr marL="360362" indent="-360362">
              <a:spcBef>
                <a:spcPts val="2400"/>
              </a:spcBef>
              <a:buSzPct val="100000"/>
              <a:buChar char="•"/>
              <a:defRPr sz="4000" b="1">
                <a:solidFill>
                  <a:srgbClr val="FFFF00"/>
                </a:solidFill>
                <a:effectLst>
                  <a:outerShdw blurRad="50800" dist="76200" dir="2700000" rotWithShape="0">
                    <a:srgbClr val="000000"/>
                  </a:outerShdw>
                </a:effectLst>
              </a:defRPr>
            </a:pPr>
            <a:r>
              <a:t>अगमवाणी (१७)    </a:t>
            </a:r>
            <a:r>
              <a:rPr i="1"/>
              <a:t>ठुला  साना</a:t>
            </a:r>
          </a:p>
        </p:txBody>
      </p:sp>
      <p:sp>
        <p:nvSpPr>
          <p:cNvPr id="5016" name="Text Box 7"/>
          <p:cNvSpPr txBox="1"/>
          <p:nvPr/>
        </p:nvSpPr>
        <p:spPr>
          <a:xfrm>
            <a:off x="457200" y="6096000"/>
            <a:ext cx="4724400" cy="660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b="1">
                <a:solidFill>
                  <a:srgbClr val="FFFF00"/>
                </a:solidFill>
                <a:effectLst>
                  <a:outerShdw blurRad="50800" dist="76200" dir="2700000" rotWithShape="0">
                    <a:srgbClr val="000000"/>
                  </a:outerShdw>
                </a:effectLst>
              </a:defRPr>
            </a:lvl1pPr>
          </a:lstStyle>
          <a:p>
            <a:r>
              <a:t>इसाई</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5013"/>
                                        </p:tgtEl>
                                        <p:attrNameLst>
                                          <p:attrName>style.visibility</p:attrName>
                                        </p:attrNameLst>
                                      </p:cBhvr>
                                      <p:to>
                                        <p:strVal val="visible"/>
                                      </p:to>
                                    </p:set>
                                    <p:animEffect transition="in" filter="dissolve">
                                      <p:cBhvr>
                                        <p:cTn id="7" dur="500"/>
                                        <p:tgtEl>
                                          <p:spTgt spid="5013"/>
                                        </p:tgtEl>
                                      </p:cBhvr>
                                    </p:animEffect>
                                  </p:childTnLst>
                                </p:cTn>
                              </p:par>
                            </p:childTnLst>
                          </p:cTn>
                        </p:par>
                        <p:par>
                          <p:cTn id="8" fill="hold">
                            <p:stCondLst>
                              <p:cond delay="1500"/>
                            </p:stCondLst>
                            <p:childTnLst>
                              <p:par>
                                <p:cTn id="9" presetID="9" presetClass="entr" fill="hold" grpId="2" nodeType="afterEffect">
                                  <p:stCondLst>
                                    <p:cond delay="3000"/>
                                  </p:stCondLst>
                                  <p:iterate>
                                    <p:tmAbs val="0"/>
                                  </p:iterate>
                                  <p:childTnLst>
                                    <p:set>
                                      <p:cBhvr>
                                        <p:cTn id="10" fill="hold"/>
                                        <p:tgtEl>
                                          <p:spTgt spid="5015"/>
                                        </p:tgtEl>
                                        <p:attrNameLst>
                                          <p:attrName>style.visibility</p:attrName>
                                        </p:attrNameLst>
                                      </p:cBhvr>
                                      <p:to>
                                        <p:strVal val="visible"/>
                                      </p:to>
                                    </p:set>
                                    <p:animEffect transition="in" filter="dissolve">
                                      <p:cBhvr>
                                        <p:cTn id="11" dur="75"/>
                                        <p:tgtEl>
                                          <p:spTgt spid="5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3" grpId="1" animBg="1" advAuto="0"/>
      <p:bldP spid="5015"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a:effectLst>
            <a:outerShdw blurRad="50800" dist="38100" dir="2700000" rotWithShape="0">
              <a:srgbClr val="000000">
                <a:alpha val="43000"/>
              </a:srgbClr>
            </a:outerShdw>
          </a:effectLst>
        </p:spPr>
      </p:pic>
      <p:sp>
        <p:nvSpPr>
          <p:cNvPr id="5019" name="Text Box 3"/>
          <p:cNvSpPr txBox="1"/>
          <p:nvPr/>
        </p:nvSpPr>
        <p:spPr>
          <a:xfrm>
            <a:off x="1476374" y="2254250"/>
            <a:ext cx="6154740" cy="802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i="1">
                <a:solidFill>
                  <a:srgbClr val="FFFF00"/>
                </a:solidFill>
                <a:effectLst>
                  <a:outerShdw blurRad="50800" dist="88900" dir="2700000" rotWithShape="0">
                    <a:srgbClr val="000000">
                      <a:alpha val="86000"/>
                    </a:srgbClr>
                  </a:outerShdw>
                </a:effectLst>
              </a:defRPr>
            </a:lvl1pPr>
          </a:lstStyle>
          <a:p>
            <a:r>
              <a:t>उत्पत्ती - नहेम्याह</a:t>
            </a:r>
          </a:p>
        </p:txBody>
      </p:sp>
      <p:sp>
        <p:nvSpPr>
          <p:cNvPr id="5020" name="Text Box 4"/>
          <p:cNvSpPr txBox="1"/>
          <p:nvPr/>
        </p:nvSpPr>
        <p:spPr>
          <a:xfrm>
            <a:off x="2305050" y="1050925"/>
            <a:ext cx="4572000" cy="9448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b="1">
                <a:solidFill>
                  <a:srgbClr val="FFFF00"/>
                </a:solidFill>
                <a:effectLst>
                  <a:outerShdw blurRad="50800" dist="88900" dir="2700000" rotWithShape="0">
                    <a:srgbClr val="000000">
                      <a:alpha val="86000"/>
                    </a:srgbClr>
                  </a:outerShdw>
                </a:effectLst>
              </a:defRPr>
            </a:lvl1pPr>
          </a:lstStyle>
          <a:p>
            <a:r>
              <a:t>पुरानो करार</a:t>
            </a:r>
          </a:p>
        </p:txBody>
      </p:sp>
      <p:sp>
        <p:nvSpPr>
          <p:cNvPr id="5021" name="Text Box 5"/>
          <p:cNvSpPr txBox="1"/>
          <p:nvPr/>
        </p:nvSpPr>
        <p:spPr>
          <a:xfrm>
            <a:off x="900112" y="3213100"/>
            <a:ext cx="7600951" cy="293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0362" indent="-360362">
              <a:spcBef>
                <a:spcPts val="2400"/>
              </a:spcBef>
              <a:buSzPct val="100000"/>
              <a:buChar char="•"/>
              <a:defRPr sz="4000" b="1">
                <a:solidFill>
                  <a:srgbClr val="FFFF00"/>
                </a:solidFill>
                <a:effectLst>
                  <a:outerShdw blurRad="50800" dist="88900" dir="2700000" rotWithShape="0">
                    <a:srgbClr val="000000">
                      <a:alpha val="86000"/>
                    </a:srgbClr>
                  </a:outerShdw>
                </a:effectLst>
              </a:defRPr>
            </a:pPr>
            <a:r>
              <a:t>व्यवस्था (५)</a:t>
            </a:r>
            <a:endParaRPr>
              <a:solidFill>
                <a:srgbClr val="000000"/>
              </a:solidFill>
            </a:endParaRPr>
          </a:p>
          <a:p>
            <a:pPr marL="360362" indent="-360362">
              <a:spcBef>
                <a:spcPts val="2400"/>
              </a:spcBef>
              <a:buSzPct val="100000"/>
              <a:buChar char="•"/>
              <a:defRPr sz="4000" b="1">
                <a:solidFill>
                  <a:srgbClr val="FFFF00"/>
                </a:solidFill>
                <a:effectLst>
                  <a:outerShdw blurRad="50800" dist="88900" dir="2700000" rotWithShape="0">
                    <a:srgbClr val="000000">
                      <a:alpha val="86000"/>
                    </a:srgbClr>
                  </a:outerShdw>
                </a:effectLst>
              </a:defRPr>
            </a:pPr>
            <a:r>
              <a:t>अगमबक्ता (८)   </a:t>
            </a:r>
            <a:r>
              <a:rPr i="1"/>
              <a:t>पहिला  पछिल्ला</a:t>
            </a:r>
          </a:p>
          <a:p>
            <a:pPr marL="360362" indent="-360362">
              <a:spcBef>
                <a:spcPts val="2400"/>
              </a:spcBef>
              <a:buSzPct val="100000"/>
              <a:buChar char="•"/>
              <a:defRPr sz="4000" b="1">
                <a:solidFill>
                  <a:srgbClr val="FFFF00"/>
                </a:solidFill>
                <a:effectLst>
                  <a:outerShdw blurRad="50800" dist="88900" dir="2700000" rotWithShape="0">
                    <a:srgbClr val="000000">
                      <a:alpha val="86000"/>
                    </a:srgbClr>
                  </a:outerShdw>
                </a:effectLst>
              </a:defRPr>
            </a:pPr>
            <a:r>
              <a:t>लेखहरू (११)</a:t>
            </a:r>
          </a:p>
        </p:txBody>
      </p:sp>
      <p:sp>
        <p:nvSpPr>
          <p:cNvPr id="5022" name="Text Box 7"/>
          <p:cNvSpPr txBox="1"/>
          <p:nvPr/>
        </p:nvSpPr>
        <p:spPr>
          <a:xfrm>
            <a:off x="457200" y="6096000"/>
            <a:ext cx="5320564" cy="660400"/>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val="1"/>
            </a:ext>
          </a:extLst>
        </p:spPr>
        <p:txBody>
          <a:bodyPr lIns="45719" rIns="45719">
            <a:spAutoFit/>
          </a:bodyPr>
          <a:lstStyle>
            <a:lvl1pPr>
              <a:spcBef>
                <a:spcPts val="1900"/>
              </a:spcBef>
              <a:defRPr sz="3200" b="1">
                <a:solidFill>
                  <a:srgbClr val="FFFF00"/>
                </a:solidFill>
                <a:effectLst>
                  <a:outerShdw blurRad="50800" dist="88900" dir="2700000" rotWithShape="0">
                    <a:srgbClr val="000000"/>
                  </a:outerShdw>
                </a:effectLst>
              </a:defRPr>
            </a:lvl1pPr>
          </a:lstStyle>
          <a:p>
            <a:r>
              <a:t>हिब्रु भाषाका बिज्ञहरू Masoretic</a:t>
            </a:r>
          </a:p>
        </p:txBody>
      </p:sp>
      <p:sp>
        <p:nvSpPr>
          <p:cNvPr id="5023" name="Text Box 8"/>
          <p:cNvSpPr txBox="1"/>
          <p:nvPr/>
        </p:nvSpPr>
        <p:spPr>
          <a:xfrm>
            <a:off x="8467725" y="76200"/>
            <a:ext cx="443171" cy="437069"/>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FF"/>
                </a:solidFill>
                <a:effectLst>
                  <a:outerShdw blurRad="50800" dist="88900" dir="2700000" rotWithShape="0">
                    <a:srgbClr val="000000"/>
                  </a:outerShdw>
                </a:effectLst>
              </a:defRPr>
            </a:lvl1pPr>
          </a:lstStyle>
          <a:p>
            <a:r>
              <a:t>51</a:t>
            </a:r>
          </a:p>
        </p:txBody>
      </p:sp>
      <p:sp>
        <p:nvSpPr>
          <p:cNvPr id="5024" name="Rectangle 9"/>
          <p:cNvSpPr txBox="1">
            <a:spLocks noGrp="1"/>
          </p:cNvSpPr>
          <p:nvPr>
            <p:ph type="title" idx="4294967295"/>
          </p:nvPr>
        </p:nvSpPr>
        <p:spPr>
          <a:xfrm>
            <a:off x="533400" y="0"/>
            <a:ext cx="7772400" cy="838200"/>
          </a:xfrm>
          <a:prstGeom prst="rect">
            <a:avLst/>
          </a:prstGeom>
          <a:solidFill>
            <a:srgbClr val="000000"/>
          </a:solidFill>
          <a:effectLst>
            <a:outerShdw blurRad="50800" dist="38100" dir="2700000" rotWithShape="0">
              <a:srgbClr val="000000">
                <a:alpha val="43000"/>
              </a:srgbClr>
            </a:outerShdw>
          </a:effectLst>
        </p:spPr>
        <p:txBody>
          <a:bodyPr lIns="45719" tIns="45719" rIns="45719" bIns="45719"/>
          <a:lstStyle>
            <a:lvl1pPr defTabSz="877823">
              <a:defRPr sz="4224">
                <a:solidFill>
                  <a:srgbClr val="FFFFFF"/>
                </a:solidFill>
                <a:effectLst>
                  <a:outerShdw blurRad="48768" dist="85344" dir="2700000" rotWithShape="0">
                    <a:srgbClr val="000000"/>
                  </a:outerShdw>
                </a:effectLst>
              </a:defRPr>
            </a:lvl1pPr>
          </a:lstStyle>
          <a:p>
            <a:r>
              <a:t>हिब्रु पु.क. व्यवस्थापनt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5019"/>
                                        </p:tgtEl>
                                        <p:attrNameLst>
                                          <p:attrName>style.visibility</p:attrName>
                                        </p:attrNameLst>
                                      </p:cBhvr>
                                      <p:to>
                                        <p:strVal val="visible"/>
                                      </p:to>
                                    </p:set>
                                    <p:animEffect transition="in" filter="dissolve">
                                      <p:cBhvr>
                                        <p:cTn id="7" dur="500"/>
                                        <p:tgtEl>
                                          <p:spTgt spid="5019"/>
                                        </p:tgtEl>
                                      </p:cBhvr>
                                    </p:animEffect>
                                  </p:childTnLst>
                                </p:cTn>
                              </p:par>
                            </p:childTnLst>
                          </p:cTn>
                        </p:par>
                        <p:par>
                          <p:cTn id="8" fill="hold">
                            <p:stCondLst>
                              <p:cond delay="1500"/>
                            </p:stCondLst>
                            <p:childTnLst>
                              <p:par>
                                <p:cTn id="9" presetID="9" presetClass="entr" fill="hold" grpId="2" nodeType="afterEffect">
                                  <p:stCondLst>
                                    <p:cond delay="3000"/>
                                  </p:stCondLst>
                                  <p:iterate>
                                    <p:tmAbs val="0"/>
                                  </p:iterate>
                                  <p:childTnLst>
                                    <p:set>
                                      <p:cBhvr>
                                        <p:cTn id="10" fill="hold"/>
                                        <p:tgtEl>
                                          <p:spTgt spid="5021"/>
                                        </p:tgtEl>
                                        <p:attrNameLst>
                                          <p:attrName>style.visibility</p:attrName>
                                        </p:attrNameLst>
                                      </p:cBhvr>
                                      <p:to>
                                        <p:strVal val="visible"/>
                                      </p:to>
                                    </p:set>
                                    <p:animEffect transition="in" filter="dissolve">
                                      <p:cBhvr>
                                        <p:cTn id="11" dur="75"/>
                                        <p:tgtEl>
                                          <p:spTgt spid="5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 grpId="1" animBg="1" advAuto="0"/>
      <p:bldP spid="5021"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6" name="Rectangle 2"/>
          <p:cNvSpPr/>
          <p:nvPr/>
        </p:nvSpPr>
        <p:spPr>
          <a:xfrm>
            <a:off x="0" y="0"/>
            <a:ext cx="9144000" cy="6858000"/>
          </a:xfrm>
          <a:prstGeom prst="rect">
            <a:avLst/>
          </a:prstGeom>
          <a:blipFill>
            <a:blip r:embed="rId2"/>
          </a:blipFill>
          <a:ln>
            <a:solidFill>
              <a:srgbClr val="000000"/>
            </a:solidFill>
            <a:miter/>
          </a:ln>
        </p:spPr>
        <p:txBody>
          <a:bodyPr lIns="45719" rIns="45719" anchor="ctr"/>
          <a:lstStyle/>
          <a:p>
            <a:pPr>
              <a:defRPr b="1">
                <a:solidFill>
                  <a:srgbClr val="000000"/>
                </a:solidFill>
              </a:defRPr>
            </a:pPr>
            <a:endParaRPr/>
          </a:p>
        </p:txBody>
      </p:sp>
      <p:pic>
        <p:nvPicPr>
          <p:cNvPr id="5027" name="Picture 3" descr="Picture 3"/>
          <p:cNvPicPr>
            <a:picLocks noChangeAspect="1"/>
          </p:cNvPicPr>
          <p:nvPr/>
        </p:nvPicPr>
        <p:blipFill>
          <a:blip r:embed="rId3">
            <a:extLst/>
          </a:blip>
          <a:stretch>
            <a:fillRect/>
          </a:stretch>
        </p:blipFill>
        <p:spPr>
          <a:xfrm>
            <a:off x="533400" y="0"/>
            <a:ext cx="8001000" cy="6899275"/>
          </a:xfrm>
          <a:prstGeom prst="rect">
            <a:avLst/>
          </a:prstGeom>
          <a:ln w="12700">
            <a:miter lim="400000"/>
          </a:ln>
        </p:spPr>
      </p:pic>
      <p:sp>
        <p:nvSpPr>
          <p:cNvPr id="5028" name="Rectangle 7"/>
          <p:cNvSpPr txBox="1">
            <a:spLocks noGrp="1"/>
          </p:cNvSpPr>
          <p:nvPr>
            <p:ph type="body" sz="half" idx="1"/>
          </p:nvPr>
        </p:nvSpPr>
        <p:spPr>
          <a:prstGeom prst="rect">
            <a:avLst/>
          </a:prstGeom>
        </p:spPr>
        <p:txBody>
          <a:bodyPr/>
          <a:lstStyle/>
          <a:p>
            <a:pPr marL="291465" indent="-291465" defTabSz="777240">
              <a:spcBef>
                <a:spcPts val="800"/>
              </a:spcBef>
              <a:buSzTx/>
              <a:buNone/>
              <a:defRPr sz="3740" b="1">
                <a:solidFill>
                  <a:srgbClr val="FFFFFF"/>
                </a:solidFill>
                <a:latin typeface="+mn-lt"/>
                <a:ea typeface="+mn-ea"/>
                <a:cs typeface="+mn-cs"/>
                <a:sym typeface="Arial"/>
              </a:defRPr>
            </a:pPr>
            <a:r>
              <a:t>यहुदी:</a:t>
            </a:r>
          </a:p>
          <a:p>
            <a:pPr marL="291465" indent="-291465" defTabSz="777240">
              <a:spcBef>
                <a:spcPts val="800"/>
              </a:spcBef>
              <a:defRPr sz="3740" b="1">
                <a:solidFill>
                  <a:srgbClr val="FFFFFF"/>
                </a:solidFill>
                <a:latin typeface="+mn-lt"/>
                <a:ea typeface="+mn-ea"/>
                <a:cs typeface="+mn-cs"/>
                <a:sym typeface="Arial"/>
              </a:defRPr>
            </a:pPr>
            <a:r>
              <a:t>व्यवस्था</a:t>
            </a:r>
          </a:p>
          <a:p>
            <a:pPr marL="291465" indent="-291465" defTabSz="777240">
              <a:spcBef>
                <a:spcPts val="800"/>
              </a:spcBef>
              <a:defRPr sz="3740" b="1">
                <a:solidFill>
                  <a:srgbClr val="FFFFFF"/>
                </a:solidFill>
                <a:latin typeface="+mn-lt"/>
                <a:ea typeface="+mn-ea"/>
                <a:cs typeface="+mn-cs"/>
                <a:sym typeface="Arial"/>
              </a:defRPr>
            </a:pPr>
            <a:r>
              <a:t>अगमवक्ताहरू</a:t>
            </a:r>
          </a:p>
          <a:p>
            <a:pPr marL="291465" indent="-291465" defTabSz="777240">
              <a:spcBef>
                <a:spcPts val="800"/>
              </a:spcBef>
              <a:defRPr sz="3740" b="1">
                <a:solidFill>
                  <a:srgbClr val="FFFFFF"/>
                </a:solidFill>
                <a:latin typeface="+mn-lt"/>
                <a:ea typeface="+mn-ea"/>
                <a:cs typeface="+mn-cs"/>
                <a:sym typeface="Arial"/>
              </a:defRPr>
            </a:pPr>
            <a:r>
              <a:t>लेखहरू</a:t>
            </a:r>
          </a:p>
          <a:p>
            <a:pPr marL="291465" indent="-291465" defTabSz="777240">
              <a:spcBef>
                <a:spcPts val="800"/>
              </a:spcBef>
              <a:buSzTx/>
              <a:buNone/>
              <a:defRPr sz="3740" b="1">
                <a:solidFill>
                  <a:srgbClr val="FFFFFF"/>
                </a:solidFill>
                <a:latin typeface="+mn-lt"/>
                <a:ea typeface="+mn-ea"/>
                <a:cs typeface="+mn-cs"/>
                <a:sym typeface="Arial"/>
              </a:defRPr>
            </a:pPr>
            <a:r>
              <a:t>(२४ पुस्तकहरू)</a:t>
            </a:r>
          </a:p>
        </p:txBody>
      </p:sp>
      <p:sp>
        <p:nvSpPr>
          <p:cNvPr id="5029" name="Rectangle 8"/>
          <p:cNvSpPr txBox="1"/>
          <p:nvPr/>
        </p:nvSpPr>
        <p:spPr>
          <a:xfrm>
            <a:off x="4648200" y="1981200"/>
            <a:ext cx="38100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291465" indent="-291465" defTabSz="777240">
              <a:spcBef>
                <a:spcPts val="800"/>
              </a:spcBef>
              <a:defRPr sz="3740" b="1">
                <a:solidFill>
                  <a:srgbClr val="FFFFFF"/>
                </a:solidFill>
              </a:defRPr>
            </a:pPr>
            <a:r>
              <a:t>इसाई:</a:t>
            </a:r>
            <a:endParaRPr sz="2380">
              <a:solidFill>
                <a:srgbClr val="000000"/>
              </a:solidFill>
              <a:latin typeface="Times New Roman"/>
              <a:ea typeface="Times New Roman"/>
              <a:cs typeface="Times New Roman"/>
              <a:sym typeface="Times New Roman"/>
            </a:endParaRPr>
          </a:p>
          <a:p>
            <a:pPr marL="291465" indent="-291465" defTabSz="777240">
              <a:spcBef>
                <a:spcPts val="800"/>
              </a:spcBef>
              <a:buSzPct val="100000"/>
              <a:buChar char="•"/>
              <a:defRPr sz="3740" b="1">
                <a:solidFill>
                  <a:srgbClr val="FFFFFF"/>
                </a:solidFill>
              </a:defRPr>
            </a:pPr>
            <a:r>
              <a:t>व्यवस्था</a:t>
            </a:r>
            <a:endParaRPr sz="2380">
              <a:solidFill>
                <a:srgbClr val="000000"/>
              </a:solidFill>
              <a:latin typeface="Times New Roman"/>
              <a:ea typeface="Times New Roman"/>
              <a:cs typeface="Times New Roman"/>
              <a:sym typeface="Times New Roman"/>
            </a:endParaRPr>
          </a:p>
          <a:p>
            <a:pPr marL="291465" indent="-291465" defTabSz="777240">
              <a:spcBef>
                <a:spcPts val="800"/>
              </a:spcBef>
              <a:buSzPct val="100000"/>
              <a:buChar char="•"/>
              <a:defRPr sz="3740" b="1">
                <a:solidFill>
                  <a:srgbClr val="FFFFFF"/>
                </a:solidFill>
              </a:defRPr>
            </a:pPr>
            <a:r>
              <a:t>इतिहास</a:t>
            </a:r>
            <a:endParaRPr sz="2380">
              <a:solidFill>
                <a:srgbClr val="000000"/>
              </a:solidFill>
              <a:latin typeface="Times New Roman"/>
              <a:ea typeface="Times New Roman"/>
              <a:cs typeface="Times New Roman"/>
              <a:sym typeface="Times New Roman"/>
            </a:endParaRPr>
          </a:p>
          <a:p>
            <a:pPr marL="291465" indent="-291465" defTabSz="777240">
              <a:spcBef>
                <a:spcPts val="800"/>
              </a:spcBef>
              <a:buSzPct val="100000"/>
              <a:buChar char="•"/>
              <a:defRPr sz="3740" b="1">
                <a:solidFill>
                  <a:srgbClr val="FFFFFF"/>
                </a:solidFill>
              </a:defRPr>
            </a:pPr>
            <a:r>
              <a:t>अगमबक्ता</a:t>
            </a:r>
            <a:endParaRPr sz="2380">
              <a:solidFill>
                <a:srgbClr val="000000"/>
              </a:solidFill>
              <a:latin typeface="Times New Roman"/>
              <a:ea typeface="Times New Roman"/>
              <a:cs typeface="Times New Roman"/>
              <a:sym typeface="Times New Roman"/>
            </a:endParaRPr>
          </a:p>
          <a:p>
            <a:pPr marL="291465" indent="-291465" defTabSz="777240">
              <a:spcBef>
                <a:spcPts val="800"/>
              </a:spcBef>
              <a:defRPr sz="3740" b="1">
                <a:solidFill>
                  <a:srgbClr val="FFFFFF"/>
                </a:solidFill>
              </a:defRPr>
            </a:pPr>
            <a:r>
              <a:t>(३९ पुस्तकहरू)</a:t>
            </a:r>
          </a:p>
        </p:txBody>
      </p:sp>
      <p:sp>
        <p:nvSpPr>
          <p:cNvPr id="5030" name="Rectangle 9"/>
          <p:cNvSpPr txBox="1">
            <a:spLocks noGrp="1"/>
          </p:cNvSpPr>
          <p:nvPr>
            <p:ph type="title"/>
          </p:nvPr>
        </p:nvSpPr>
        <p:spPr>
          <a:xfrm>
            <a:off x="762000" y="609600"/>
            <a:ext cx="7772400" cy="1143000"/>
          </a:xfrm>
          <a:prstGeom prst="rect">
            <a:avLst/>
          </a:prstGeom>
          <a:effectLst>
            <a:outerShdw blurRad="63500" dist="38099" dir="2700000" rotWithShape="0">
              <a:srgbClr val="FF0000">
                <a:alpha val="74998"/>
              </a:srgbClr>
            </a:outerShdw>
          </a:effectLst>
        </p:spPr>
        <p:txBody>
          <a:bodyPr/>
          <a:lstStyle/>
          <a:p>
            <a:pPr defTabSz="658368">
              <a:defRPr sz="2880" b="1">
                <a:solidFill>
                  <a:srgbClr val="FFFFFF"/>
                </a:solidFill>
                <a:latin typeface="+mn-lt"/>
                <a:ea typeface="+mn-ea"/>
                <a:cs typeface="+mn-cs"/>
                <a:sym typeface="Arial"/>
              </a:defRPr>
            </a:pPr>
            <a:r>
              <a:t>एउटै पुरानो करार. . . </a:t>
            </a:r>
            <a:br/>
            <a:r>
              <a:t>फरक क्रम!</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2" name="Rectangle 2"/>
          <p:cNvSpPr txBox="1">
            <a:spLocks noGrp="1"/>
          </p:cNvSpPr>
          <p:nvPr>
            <p:ph type="ctrTitle"/>
          </p:nvPr>
        </p:nvSpPr>
        <p:spPr>
          <a:prstGeom prst="rect">
            <a:avLst/>
          </a:prstGeom>
        </p:spPr>
        <p:txBody>
          <a:bodyPr/>
          <a:lstStyle/>
          <a:p>
            <a:r>
              <a:t>Black</a:t>
            </a:r>
          </a:p>
        </p:txBody>
      </p:sp>
      <p:sp>
        <p:nvSpPr>
          <p:cNvPr id="5033" name="Rectangle 3"/>
          <p:cNvSpPr txBox="1">
            <a:spLocks noGrp="1"/>
          </p:cNvSpPr>
          <p:nvPr>
            <p:ph type="subTitle" sz="quarter" idx="1"/>
          </p:nvPr>
        </p:nvSpPr>
        <p:spPr>
          <a:prstGeom prst="rect">
            <a:avLst/>
          </a:prstGeom>
        </p:spPr>
        <p:txBody>
          <a:bodyPr/>
          <a:lstStyle/>
          <a:p>
            <a:endParaRPr/>
          </a:p>
        </p:txBody>
      </p:sp>
      <p:sp>
        <p:nvSpPr>
          <p:cNvPr id="5034" name="Rectangle 4"/>
          <p:cNvSpPr/>
          <p:nvPr/>
        </p:nvSpPr>
        <p:spPr>
          <a:xfrm>
            <a:off x="0" y="0"/>
            <a:ext cx="9372600" cy="7086600"/>
          </a:xfrm>
          <a:prstGeom prst="rect">
            <a:avLst/>
          </a:prstGeom>
          <a:solidFill>
            <a:srgbClr val="FFFFFF"/>
          </a:solidFill>
          <a:ln>
            <a:solidFill>
              <a:srgbClr val="FFFFFF"/>
            </a:solidFill>
            <a:miter/>
          </a:ln>
        </p:spPr>
        <p:txBody>
          <a:bodyPr lIns="45719" rIns="45719" anchor="ctr"/>
          <a:lstStyle/>
          <a:p>
            <a:pPr>
              <a:defRPr>
                <a:solidFill>
                  <a:srgbClr val="FFFFFF"/>
                </a:solidFill>
              </a:defRPr>
            </a:pPr>
            <a:endParaRPr/>
          </a:p>
        </p:txBody>
      </p:sp>
      <p:sp>
        <p:nvSpPr>
          <p:cNvPr id="5035" name="Rectangle 5"/>
          <p:cNvSpPr/>
          <p:nvPr/>
        </p:nvSpPr>
        <p:spPr>
          <a:xfrm>
            <a:off x="-152400" y="-228600"/>
            <a:ext cx="9677400" cy="7391400"/>
          </a:xfrm>
          <a:prstGeom prst="rect">
            <a:avLst/>
          </a:prstGeom>
          <a:solidFill>
            <a:srgbClr val="000000"/>
          </a:solidFill>
          <a:ln w="12700">
            <a:solidFill>
              <a:srgbClr val="FFFFFF"/>
            </a:solidFill>
            <a:miter/>
          </a:ln>
        </p:spPr>
        <p:txBody>
          <a:bodyPr lIns="45719" rIns="45719" anchor="ctr"/>
          <a:lstStyle/>
          <a:p>
            <a:pPr algn="ctr">
              <a:defRPr>
                <a:solidFill>
                  <a:srgbClr val="FFFFFF"/>
                </a:solidFill>
              </a:defRPr>
            </a:pPr>
            <a:endParaRP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7" name="Rectangle 1026"/>
          <p:cNvSpPr txBox="1">
            <a:spLocks noGrp="1"/>
          </p:cNvSpPr>
          <p:nvPr>
            <p:ph type="title"/>
          </p:nvPr>
        </p:nvSpPr>
        <p:spPr>
          <a:xfrm>
            <a:off x="0" y="6172200"/>
            <a:ext cx="9144000" cy="685800"/>
          </a:xfrm>
          <a:prstGeom prst="rect">
            <a:avLst/>
          </a:prstGeom>
        </p:spPr>
        <p:txBody>
          <a:bodyPr>
            <a:normAutofit/>
          </a:bodyPr>
          <a:lstStyle/>
          <a:p>
            <a:pPr defTabSz="749808">
              <a:defRPr sz="2624" b="1">
                <a:effectLst>
                  <a:outerShdw blurRad="31242" dist="31242" dir="2700000" rotWithShape="0">
                    <a:srgbClr val="000000"/>
                  </a:outerShdw>
                </a:effectLst>
              </a:defRPr>
            </a:pPr>
            <a:r>
              <a:rPr sz="2000"/>
              <a:t>इन्टरनेटमा पु.क. सर्वेक्षण </a:t>
            </a:r>
            <a:r>
              <a:rPr lang="en-US" sz="2000"/>
              <a:t>• </a:t>
            </a:r>
            <a:r>
              <a:rPr sz="2000">
                <a:uFill>
                  <a:solidFill>
                    <a:srgbClr val="E000E0"/>
                  </a:solidFill>
                </a:uFill>
              </a:rPr>
              <a:t>BibleStudyDownloads.org</a:t>
            </a:r>
            <a:r>
              <a:rPr lang="en-US" sz="2000">
                <a:uFill>
                  <a:solidFill>
                    <a:srgbClr val="E000E0"/>
                  </a:solidFill>
                </a:uFill>
              </a:rPr>
              <a:t> •</a:t>
            </a:r>
            <a:r>
              <a:rPr sz="2000"/>
              <a:t> मा पाउनुहुनेछ </a:t>
            </a:r>
          </a:p>
        </p:txBody>
      </p:sp>
      <p:sp>
        <p:nvSpPr>
          <p:cNvPr id="5038" name="Rectangle 1026"/>
          <p:cNvSpPr txBox="1"/>
          <p:nvPr/>
        </p:nvSpPr>
        <p:spPr>
          <a:xfrm>
            <a:off x="0" y="-8102"/>
            <a:ext cx="9144000" cy="58477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900" b="1">
                <a:solidFill>
                  <a:srgbClr val="FFFFFF"/>
                </a:solidFill>
              </a:defRPr>
            </a:lvl1pPr>
          </a:lstStyle>
          <a:p>
            <a:r>
              <a:rPr sz="3200"/>
              <a:t>यो चित्रात्मक प्रस्तुतिहरू सित्तैमा पाउन सक्नुहुन्छ!</a:t>
            </a:r>
          </a:p>
        </p:txBody>
      </p:sp>
      <p:pic>
        <p:nvPicPr>
          <p:cNvPr id="5039" name="Picture 7" descr="Picture 7"/>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a:xfrm>
            <a:off x="-44174" y="636980"/>
            <a:ext cx="9232349" cy="5650046"/>
          </a:xfrm>
          <a:prstGeom prst="rect">
            <a:avLst/>
          </a:prstGeom>
          <a:ln w="12700">
            <a:miter lim="400000"/>
          </a:ln>
        </p:spPr>
      </p:pic>
      <p:pic>
        <p:nvPicPr>
          <p:cNvPr id="5040" name="Picture 8" descr="Picture 8"/>
          <p:cNvPicPr>
            <a:picLocks noChangeAspect="1"/>
          </p:cNvPicPr>
          <p:nvPr/>
        </p:nvPicPr>
        <p:blipFill>
          <a:blip r:embed="rId4">
            <a:extLst/>
          </a:blip>
          <a:stretch>
            <a:fillRect/>
          </a:stretch>
        </p:blipFill>
        <p:spPr>
          <a:xfrm>
            <a:off x="307223" y="2222339"/>
            <a:ext cx="6153213" cy="348359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5040"/>
                                        </p:tgtEl>
                                        <p:attrNameLst>
                                          <p:attrName>ppt_x</p:attrName>
                                        </p:attrNameLst>
                                      </p:cBhvr>
                                      <p:tavLst>
                                        <p:tav tm="0">
                                          <p:val>
                                            <p:strVal val="ppt_x"/>
                                          </p:val>
                                        </p:tav>
                                        <p:tav tm="100000">
                                          <p:val>
                                            <p:strVal val="0-ppt_w/2"/>
                                          </p:val>
                                        </p:tav>
                                      </p:tavLst>
                                    </p:anim>
                                    <p:anim calcmode="lin" valueType="num">
                                      <p:cBhvr>
                                        <p:cTn id="7" dur="2000" fill="hold"/>
                                        <p:tgtEl>
                                          <p:spTgt spid="5040"/>
                                        </p:tgtEl>
                                        <p:attrNameLst>
                                          <p:attrName>ppt_y</p:attrName>
                                        </p:attrNameLst>
                                      </p:cBhvr>
                                      <p:tavLst>
                                        <p:tav tm="0">
                                          <p:val>
                                            <p:strVal val="ppt_y"/>
                                          </p:val>
                                        </p:tav>
                                        <p:tav tm="100000">
                                          <p:val>
                                            <p:strVal val="ppt_y"/>
                                          </p:val>
                                        </p:tav>
                                      </p:tavLst>
                                    </p:anim>
                                    <p:set>
                                      <p:cBhvr>
                                        <p:cTn id="8" fill="hold">
                                          <p:stCondLst>
                                            <p:cond delay="1999"/>
                                          </p:stCondLst>
                                        </p:cTn>
                                        <p:tgtEl>
                                          <p:spTgt spid="5040"/>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5040"/>
                                        </p:tgtEl>
                                        <p:attrNameLst>
                                          <p:attrName>style.visibility</p:attrName>
                                        </p:attrNameLst>
                                      </p:cBhvr>
                                      <p:to>
                                        <p:strVal val="visible"/>
                                      </p:to>
                                    </p:set>
                                    <p:anim calcmode="lin" valueType="num">
                                      <p:cBhvr>
                                        <p:cTn id="12" dur="1000" fill="hold"/>
                                        <p:tgtEl>
                                          <p:spTgt spid="5040"/>
                                        </p:tgtEl>
                                        <p:attrNameLst>
                                          <p:attrName>ppt_x</p:attrName>
                                        </p:attrNameLst>
                                      </p:cBhvr>
                                      <p:tavLst>
                                        <p:tav tm="0">
                                          <p:val>
                                            <p:strVal val="1+#ppt_w/2"/>
                                          </p:val>
                                        </p:tav>
                                        <p:tav tm="100000">
                                          <p:val>
                                            <p:strVal val="#ppt_x"/>
                                          </p:val>
                                        </p:tav>
                                      </p:tavLst>
                                    </p:anim>
                                    <p:anim calcmode="lin" valueType="num">
                                      <p:cBhvr>
                                        <p:cTn id="13" dur="1000" fill="hold"/>
                                        <p:tgtEl>
                                          <p:spTgt spid="50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0" grpId="1" animBg="1" advAuto="0"/>
      <p:bldP spid="5040"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07"/>
          <p:cNvSpPr txBox="1"/>
          <p:nvPr/>
        </p:nvSpPr>
        <p:spPr>
          <a:xfrm>
            <a:off x="755576" y="590140"/>
            <a:ext cx="6624736" cy="293370"/>
          </a:xfrm>
          <a:prstGeom prst="rect">
            <a:avLst/>
          </a:prstGeom>
          <a:ln w="12700">
            <a:miter lim="400000"/>
          </a:ln>
          <a:effectLst>
            <a:outerShdw blurRad="63500" dist="35921" dir="2700000" rotWithShape="0">
              <a:srgbClr val="000514">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spcBef>
                <a:spcPts val="200"/>
              </a:spcBef>
              <a:defRPr sz="1100" b="1">
                <a:solidFill>
                  <a:srgbClr val="FFFFFF"/>
                </a:solidFill>
                <a:effectLst>
                  <a:outerShdw blurRad="38100" dist="38100" dir="2700000" rotWithShape="0">
                    <a:srgbClr val="000000"/>
                  </a:outerShdw>
                </a:effectLst>
              </a:defRPr>
            </a:lvl1pPr>
          </a:lstStyle>
          <a:p>
            <a:r>
              <a:rPr>
                <a:latin typeface="Arial"/>
                <a:ea typeface="Arial"/>
                <a:cs typeface="Arial"/>
              </a:rPr>
              <a:t>डा. रिक् ग्रिफिथ - सिंगापुर बाइबल कलेज • BibleStudyDownloads.org</a:t>
            </a:r>
          </a:p>
        </p:txBody>
      </p:sp>
      <p:sp>
        <p:nvSpPr>
          <p:cNvPr id="26" name="Line 2"/>
          <p:cNvSpPr/>
          <p:nvPr/>
        </p:nvSpPr>
        <p:spPr>
          <a:xfrm flipH="1" flipV="1">
            <a:off x="-1797051" y="125412"/>
            <a:ext cx="25401" cy="25401"/>
          </a:xfrm>
          <a:prstGeom prst="line">
            <a:avLst/>
          </a:prstGeom>
          <a:ln w="12700">
            <a:solidFill>
              <a:srgbClr val="808080"/>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27" name="Line 3"/>
          <p:cNvSpPr/>
          <p:nvPr/>
        </p:nvSpPr>
        <p:spPr>
          <a:xfrm flipH="1" flipV="1">
            <a:off x="-1797051" y="125412"/>
            <a:ext cx="25401" cy="25401"/>
          </a:xfrm>
          <a:prstGeom prst="line">
            <a:avLst/>
          </a:prstGeom>
          <a:ln w="12700">
            <a:solidFill>
              <a:srgbClr val="808080"/>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28" name="Rectangle 4"/>
          <p:cNvSpPr/>
          <p:nvPr/>
        </p:nvSpPr>
        <p:spPr>
          <a:xfrm>
            <a:off x="1492250" y="2068513"/>
            <a:ext cx="1574800" cy="3568701"/>
          </a:xfrm>
          <a:prstGeom prst="rect">
            <a:avLst/>
          </a:prstGeom>
          <a:gradFill>
            <a:gsLst>
              <a:gs pos="0">
                <a:srgbClr val="4C3013"/>
              </a:gs>
              <a:gs pos="100000">
                <a:schemeClr val="accent2"/>
              </a:gs>
            </a:gsLst>
          </a:gradFill>
          <a:ln w="25400">
            <a:solidFill>
              <a:srgbClr val="000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29" name="Rectangle 5"/>
          <p:cNvSpPr/>
          <p:nvPr/>
        </p:nvSpPr>
        <p:spPr>
          <a:xfrm>
            <a:off x="1104900" y="1643063"/>
            <a:ext cx="7988300" cy="406401"/>
          </a:xfrm>
          <a:prstGeom prst="rect">
            <a:avLst/>
          </a:prstGeom>
          <a:gradFill>
            <a:gsLst>
              <a:gs pos="22000">
                <a:srgbClr val="000060"/>
              </a:gs>
              <a:gs pos="50000">
                <a:srgbClr val="010201"/>
              </a:gs>
              <a:gs pos="100000">
                <a:srgbClr val="000060"/>
              </a:gs>
            </a:gsLst>
            <a:lin ang="5400000"/>
          </a:gradFill>
          <a:ln w="12700">
            <a:solidFill>
              <a:srgbClr val="0000FF"/>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0" name="Rectangle 6"/>
          <p:cNvSpPr txBox="1"/>
          <p:nvPr/>
        </p:nvSpPr>
        <p:spPr>
          <a:xfrm>
            <a:off x="1158874" y="1690688"/>
            <a:ext cx="2338390" cy="45593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defRPr sz="2100">
                <a:solidFill>
                  <a:srgbClr val="FFFFFF"/>
                </a:solidFill>
                <a:effectLst>
                  <a:outerShdw blurRad="38100" dist="38100" dir="2700000" rotWithShape="0">
                    <a:srgbClr val="000000"/>
                  </a:outerShdw>
                </a:effectLst>
                <a:latin typeface="Kosher-Normal"/>
                <a:ea typeface="Kosher-Normal"/>
                <a:cs typeface="Kosher-Normal"/>
                <a:sym typeface="Kosher-Normal"/>
              </a:defRPr>
            </a:lvl1pPr>
          </a:lstStyle>
          <a:p>
            <a:pPr>
              <a:defRPr sz="1800"/>
            </a:pPr>
            <a:r>
              <a:t>नोआसंग गरिएको करार</a:t>
            </a:r>
          </a:p>
        </p:txBody>
      </p:sp>
      <p:sp>
        <p:nvSpPr>
          <p:cNvPr id="31" name="Rectangle 7"/>
          <p:cNvSpPr txBox="1"/>
          <p:nvPr/>
        </p:nvSpPr>
        <p:spPr>
          <a:xfrm>
            <a:off x="0" y="947737"/>
            <a:ext cx="762000" cy="90297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lgn="ctr">
              <a:defRPr sz="900" b="1">
                <a:solidFill>
                  <a:srgbClr val="FFFFFF"/>
                </a:solidFill>
                <a:effectLst>
                  <a:outerShdw blurRad="38100" dist="38100" dir="2700000" rotWithShape="0">
                    <a:srgbClr val="000000"/>
                  </a:outerShdw>
                </a:effectLst>
              </a:defRPr>
            </a:pPr>
            <a:r>
              <a:rPr sz="900" b="1">
                <a:solidFill>
                  <a:srgbClr val="FFFFFF"/>
                </a:solidFill>
                <a:effectLst>
                  <a:outerShdw blurRad="38100" dist="38100" dir="2700000" rotWithShape="0">
                    <a:srgbClr val="000000"/>
                  </a:outerShdw>
                </a:effectLst>
                <a:latin typeface="Arial"/>
                <a:ea typeface="Arial"/>
                <a:cs typeface="Arial"/>
              </a:rPr>
              <a:t>आदमले परमेश्वरसंग राज्य गर्छन् </a:t>
            </a:r>
          </a:p>
          <a:p>
            <a:pPr algn="ctr">
              <a:defRPr sz="900" b="1">
                <a:solidFill>
                  <a:srgbClr val="FFFFFF"/>
                </a:solidFill>
                <a:effectLst>
                  <a:outerShdw blurRad="38100" dist="38100" dir="2700000" rotWithShape="0">
                    <a:srgbClr val="000000"/>
                  </a:outerShdw>
                </a:effectLst>
              </a:defRPr>
            </a:pPr>
            <a:r>
              <a:rPr sz="900" b="1">
                <a:solidFill>
                  <a:srgbClr val="FFFFFF"/>
                </a:solidFill>
                <a:effectLst>
                  <a:outerShdw blurRad="38100" dist="38100" dir="2700000" rotWithShape="0">
                    <a:srgbClr val="000000"/>
                  </a:outerShdw>
                </a:effectLst>
                <a:latin typeface="Arial"/>
                <a:ea typeface="Arial"/>
                <a:cs typeface="Arial"/>
              </a:rPr>
              <a:t>उत्पत्ती १:२५,२८; २:१९</a:t>
            </a:r>
          </a:p>
        </p:txBody>
      </p:sp>
      <p:sp>
        <p:nvSpPr>
          <p:cNvPr id="32" name="Rectangle 8"/>
          <p:cNvSpPr txBox="1"/>
          <p:nvPr/>
        </p:nvSpPr>
        <p:spPr>
          <a:xfrm>
            <a:off x="685800" y="947737"/>
            <a:ext cx="876300" cy="6883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शैतानले यो संसारको इश्वर भएर राज्य गर्न थाल्छ उत्पत्ती ३:१५२ कोरिन्थी ४:४</a:t>
            </a:r>
          </a:p>
        </p:txBody>
      </p:sp>
      <p:sp>
        <p:nvSpPr>
          <p:cNvPr id="33" name="Rectangle 9"/>
          <p:cNvSpPr txBox="1"/>
          <p:nvPr/>
        </p:nvSpPr>
        <p:spPr>
          <a:xfrm rot="16200000">
            <a:off x="-1039339" y="3711696"/>
            <a:ext cx="4608516" cy="5867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2800" b="1">
                <a:solidFill>
                  <a:srgbClr val="FFFFFF"/>
                </a:solidFill>
                <a:latin typeface="Kosher-Normal"/>
                <a:ea typeface="Kosher-Normal"/>
                <a:cs typeface="Kosher-Normal"/>
                <a:sym typeface="Kosher-Normal"/>
              </a:defRPr>
            </a:lvl1pPr>
          </a:lstStyle>
          <a:p>
            <a:r>
              <a:t>अब्राहामसंग गरिएको करार</a:t>
            </a:r>
          </a:p>
        </p:txBody>
      </p:sp>
      <p:sp>
        <p:nvSpPr>
          <p:cNvPr id="34" name="Rectangle 10"/>
          <p:cNvSpPr/>
          <p:nvPr/>
        </p:nvSpPr>
        <p:spPr>
          <a:xfrm>
            <a:off x="2019300" y="2062163"/>
            <a:ext cx="3886200" cy="1244601"/>
          </a:xfrm>
          <a:prstGeom prst="rect">
            <a:avLst/>
          </a:prstGeom>
          <a:gradFill>
            <a:gsLst>
              <a:gs pos="0">
                <a:srgbClr val="CF0E30"/>
              </a:gs>
              <a:gs pos="100000">
                <a:srgbClr val="3E040E"/>
              </a:gs>
            </a:gsLst>
          </a:gradFill>
          <a:ln w="12700">
            <a:solidFill>
              <a:srgbClr val="372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5" name="Rectangle 11"/>
          <p:cNvSpPr/>
          <p:nvPr/>
        </p:nvSpPr>
        <p:spPr>
          <a:xfrm>
            <a:off x="3048000" y="4462462"/>
            <a:ext cx="2857500" cy="1181101"/>
          </a:xfrm>
          <a:prstGeom prst="rect">
            <a:avLst/>
          </a:prstGeom>
          <a:gradFill>
            <a:gsLst>
              <a:gs pos="0">
                <a:srgbClr val="1B3900"/>
              </a:gs>
              <a:gs pos="100000">
                <a:srgbClr val="438E00"/>
              </a:gs>
            </a:gsLst>
            <a:lin ang="21180000"/>
          </a:gradFill>
          <a:ln w="12700">
            <a:solidFill>
              <a:srgbClr val="000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6" name="Rectangle 12"/>
          <p:cNvSpPr/>
          <p:nvPr/>
        </p:nvSpPr>
        <p:spPr>
          <a:xfrm>
            <a:off x="1879600" y="5656262"/>
            <a:ext cx="3949700" cy="609601"/>
          </a:xfrm>
          <a:prstGeom prst="rect">
            <a:avLst/>
          </a:prstGeom>
          <a:gradFill>
            <a:gsLst>
              <a:gs pos="0">
                <a:srgbClr val="474747"/>
              </a:gs>
              <a:gs pos="100000">
                <a:srgbClr val="000000"/>
              </a:gs>
            </a:gsLst>
          </a:gradFill>
          <a:ln w="12700">
            <a:solidFill>
              <a:srgbClr val="000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7" name="Rectangle 13"/>
          <p:cNvSpPr txBox="1"/>
          <p:nvPr/>
        </p:nvSpPr>
        <p:spPr>
          <a:xfrm>
            <a:off x="2035175" y="2166938"/>
            <a:ext cx="2663825" cy="40894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defRPr sz="1800" b="1">
                <a:solidFill>
                  <a:srgbClr val="FFFFFF"/>
                </a:solidFill>
                <a:effectLst>
                  <a:outerShdw blurRad="38100" dist="38100" dir="2700000" rotWithShape="0">
                    <a:srgbClr val="000000"/>
                  </a:outerShdw>
                </a:effectLst>
                <a:latin typeface="Kosher-Normal"/>
                <a:ea typeface="Kosher-Normal"/>
                <a:cs typeface="Kosher-Normal"/>
                <a:sym typeface="Kosher-Normal"/>
              </a:defRPr>
            </a:lvl1pPr>
          </a:lstStyle>
          <a:p>
            <a:r>
              <a:t>भुमिको करार</a:t>
            </a:r>
          </a:p>
        </p:txBody>
      </p:sp>
      <p:sp>
        <p:nvSpPr>
          <p:cNvPr id="38" name="Rectangle 14"/>
          <p:cNvSpPr/>
          <p:nvPr/>
        </p:nvSpPr>
        <p:spPr>
          <a:xfrm>
            <a:off x="2400300" y="3268662"/>
            <a:ext cx="3505200" cy="1181101"/>
          </a:xfrm>
          <a:prstGeom prst="rect">
            <a:avLst/>
          </a:prstGeom>
          <a:solidFill>
            <a:srgbClr val="6A1C00"/>
          </a:solidFill>
          <a:ln w="12700">
            <a:solidFill>
              <a:srgbClr val="000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39" name="Rectangle 15"/>
          <p:cNvSpPr txBox="1"/>
          <p:nvPr/>
        </p:nvSpPr>
        <p:spPr>
          <a:xfrm>
            <a:off x="2581274" y="3335337"/>
            <a:ext cx="3065465" cy="40894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defRPr sz="1800" b="1">
                <a:solidFill>
                  <a:srgbClr val="FFFFFF"/>
                </a:solidFill>
                <a:effectLst>
                  <a:outerShdw blurRad="38100" dist="38100" dir="2700000" rotWithShape="0">
                    <a:srgbClr val="000000"/>
                  </a:outerShdw>
                </a:effectLst>
                <a:latin typeface="Kosher-Normal"/>
                <a:ea typeface="Kosher-Normal"/>
                <a:cs typeface="Kosher-Normal"/>
                <a:sym typeface="Kosher-Normal"/>
              </a:defRPr>
            </a:lvl1pPr>
          </a:lstStyle>
          <a:p>
            <a:r>
              <a:t>दाउदसंग गरिएको करार</a:t>
            </a:r>
          </a:p>
        </p:txBody>
      </p:sp>
      <p:sp>
        <p:nvSpPr>
          <p:cNvPr id="40" name="Rectangle 16"/>
          <p:cNvSpPr txBox="1"/>
          <p:nvPr/>
        </p:nvSpPr>
        <p:spPr>
          <a:xfrm>
            <a:off x="3140074" y="4443412"/>
            <a:ext cx="2513015" cy="40894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defRPr sz="1800" b="1">
                <a:solidFill>
                  <a:srgbClr val="FFFFFF"/>
                </a:solidFill>
                <a:effectLst>
                  <a:outerShdw blurRad="38100" dist="38100" dir="2700000" rotWithShape="0">
                    <a:srgbClr val="000000"/>
                  </a:outerShdw>
                </a:effectLst>
                <a:latin typeface="Kosher-Normal"/>
                <a:ea typeface="Kosher-Normal"/>
                <a:cs typeface="Kosher-Normal"/>
                <a:sym typeface="Kosher-Normal"/>
              </a:defRPr>
            </a:lvl1pPr>
          </a:lstStyle>
          <a:p>
            <a:r>
              <a:t>नयाँ करार</a:t>
            </a:r>
          </a:p>
        </p:txBody>
      </p:sp>
      <p:sp>
        <p:nvSpPr>
          <p:cNvPr id="41" name="Rectangle 17"/>
          <p:cNvSpPr txBox="1"/>
          <p:nvPr/>
        </p:nvSpPr>
        <p:spPr>
          <a:xfrm>
            <a:off x="1958975" y="5662612"/>
            <a:ext cx="3503613" cy="4089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defRPr sz="1800">
                <a:solidFill>
                  <a:srgbClr val="FFFFFF"/>
                </a:solidFill>
                <a:latin typeface="Kosher-Normal"/>
                <a:ea typeface="Kosher-Normal"/>
                <a:cs typeface="Kosher-Normal"/>
                <a:sym typeface="Kosher-Normal"/>
              </a:defRPr>
            </a:lvl1pPr>
          </a:lstStyle>
          <a:p>
            <a:r>
              <a:t>मोशासंग गरिएको करार</a:t>
            </a:r>
          </a:p>
        </p:txBody>
      </p:sp>
      <p:grpSp>
        <p:nvGrpSpPr>
          <p:cNvPr id="44" name="Group 18"/>
          <p:cNvGrpSpPr/>
          <p:nvPr/>
        </p:nvGrpSpPr>
        <p:grpSpPr>
          <a:xfrm>
            <a:off x="5721350" y="1336675"/>
            <a:ext cx="165101" cy="279401"/>
            <a:chOff x="0" y="0"/>
            <a:chExt cx="165100" cy="279400"/>
          </a:xfrm>
        </p:grpSpPr>
        <p:sp>
          <p:nvSpPr>
            <p:cNvPr id="42" name="Line 19"/>
            <p:cNvSpPr/>
            <p:nvPr/>
          </p:nvSpPr>
          <p:spPr>
            <a:xfrm flipH="1">
              <a:off x="88899" y="0"/>
              <a:ext cx="1" cy="279401"/>
            </a:xfrm>
            <a:prstGeom prst="line">
              <a:avLst/>
            </a:prstGeom>
            <a:noFill/>
            <a:ln w="50800" cap="flat">
              <a:solidFill>
                <a:srgbClr val="CF0E30"/>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43" name="Line 20"/>
            <p:cNvSpPr/>
            <p:nvPr/>
          </p:nvSpPr>
          <p:spPr>
            <a:xfrm>
              <a:off x="0" y="88900"/>
              <a:ext cx="165101" cy="0"/>
            </a:xfrm>
            <a:prstGeom prst="line">
              <a:avLst/>
            </a:prstGeom>
            <a:noFill/>
            <a:ln w="50800" cap="flat">
              <a:solidFill>
                <a:srgbClr val="CF0E30"/>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sp>
        <p:nvSpPr>
          <p:cNvPr id="45" name="Rectangle 21"/>
          <p:cNvSpPr txBox="1"/>
          <p:nvPr/>
        </p:nvSpPr>
        <p:spPr>
          <a:xfrm>
            <a:off x="1485900" y="947737"/>
            <a:ext cx="1806575" cy="5359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परमेश्वरले अब्राहामसंग मानिसको शासन पुनर्स्थापित गर्न इस्राएलद्वारा“एक राज्यका पुजाहारीहरू” (उत्पत्ती१२:१-३; प्रस्थान १९:६ </a:t>
            </a:r>
          </a:p>
        </p:txBody>
      </p:sp>
      <p:sp>
        <p:nvSpPr>
          <p:cNvPr id="46" name="Rectangle 22"/>
          <p:cNvSpPr txBox="1"/>
          <p:nvPr/>
        </p:nvSpPr>
        <p:spPr>
          <a:xfrm>
            <a:off x="79374" y="704849"/>
            <a:ext cx="1384301" cy="33782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lgn="ctr">
              <a:defRPr sz="1400" b="1">
                <a:solidFill>
                  <a:schemeClr val="accent2"/>
                </a:solidFill>
                <a:effectLst>
                  <a:outerShdw blurRad="38100" dist="38100" dir="2700000" rotWithShape="0">
                    <a:srgbClr val="000000"/>
                  </a:outerShdw>
                </a:effectLst>
              </a:defRPr>
            </a:lvl1pPr>
          </a:lstStyle>
          <a:p>
            <a:r>
              <a:rPr>
                <a:solidFill>
                  <a:srgbClr val="FFA040"/>
                </a:solidFill>
                <a:latin typeface="Arial"/>
                <a:ea typeface="Arial"/>
                <a:cs typeface="Arial"/>
              </a:rPr>
              <a:t>राज्य शिक्षा …</a:t>
            </a:r>
          </a:p>
        </p:txBody>
      </p:sp>
      <p:sp>
        <p:nvSpPr>
          <p:cNvPr id="47" name="Line 23"/>
          <p:cNvSpPr/>
          <p:nvPr/>
        </p:nvSpPr>
        <p:spPr>
          <a:xfrm flipH="1">
            <a:off x="695324" y="1109662"/>
            <a:ext cx="1" cy="406401"/>
          </a:xfrm>
          <a:prstGeom prst="line">
            <a:avLst/>
          </a:prstGeom>
          <a:ln w="12700">
            <a:solidFill>
              <a:schemeClr val="accent1"/>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48" name="Freeform 24"/>
          <p:cNvSpPr/>
          <p:nvPr/>
        </p:nvSpPr>
        <p:spPr>
          <a:xfrm>
            <a:off x="634999" y="1449387"/>
            <a:ext cx="120652" cy="177801"/>
          </a:xfrm>
          <a:custGeom>
            <a:avLst/>
            <a:gdLst/>
            <a:ahLst/>
            <a:cxnLst>
              <a:cxn ang="0">
                <a:pos x="wd2" y="hd2"/>
              </a:cxn>
              <a:cxn ang="5400000">
                <a:pos x="wd2" y="hd2"/>
              </a:cxn>
              <a:cxn ang="10800000">
                <a:pos x="wd2" y="hd2"/>
              </a:cxn>
              <a:cxn ang="16200000">
                <a:pos x="wd2" y="hd2"/>
              </a:cxn>
            </a:cxnLst>
            <a:rect l="0" t="0" r="r" b="b"/>
            <a:pathLst>
              <a:path w="21600" h="21600" extrusionOk="0">
                <a:moveTo>
                  <a:pt x="10800" y="7136"/>
                </a:moveTo>
                <a:lnTo>
                  <a:pt x="0" y="0"/>
                </a:lnTo>
                <a:lnTo>
                  <a:pt x="10800" y="21600"/>
                </a:lnTo>
                <a:lnTo>
                  <a:pt x="21600" y="0"/>
                </a:lnTo>
                <a:lnTo>
                  <a:pt x="10800" y="7136"/>
                </a:lnTo>
              </a:path>
            </a:pathLst>
          </a:custGeom>
          <a:solidFill>
            <a:schemeClr val="accent1"/>
          </a:solidFill>
          <a:ln w="12700" cap="rnd">
            <a:solidFill>
              <a:schemeClr val="accent1"/>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49" name="Rectangle 25"/>
          <p:cNvSpPr txBox="1"/>
          <p:nvPr/>
        </p:nvSpPr>
        <p:spPr>
          <a:xfrm>
            <a:off x="222250" y="1741487"/>
            <a:ext cx="881063" cy="3835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lgn="ctr">
              <a:defRPr sz="800" b="1">
                <a:solidFill>
                  <a:srgbClr val="FFFFFF"/>
                </a:solidFill>
                <a:effectLst>
                  <a:outerShdw blurRad="38100" dist="38100" dir="2700000" rotWithShape="0">
                    <a:srgbClr val="000000"/>
                  </a:outerShdw>
                </a:effectLst>
              </a:defRPr>
            </a:pPr>
            <a:r>
              <a:rPr sz="800" b="1">
                <a:solidFill>
                  <a:srgbClr val="FFFFFF"/>
                </a:solidFill>
                <a:effectLst>
                  <a:outerShdw blurRad="38100" dist="38100" dir="2700000" rotWithShape="0">
                    <a:srgbClr val="000000"/>
                  </a:outerShdw>
                </a:effectLst>
                <a:latin typeface="Arial"/>
                <a:ea typeface="Arial"/>
                <a:cs typeface="Arial"/>
              </a:rPr>
              <a:t>मानिसको पतन</a:t>
            </a:r>
          </a:p>
          <a:p>
            <a:pPr algn="ctr">
              <a:defRPr sz="800" b="1">
                <a:solidFill>
                  <a:srgbClr val="FFFFFF"/>
                </a:solidFill>
                <a:effectLst>
                  <a:outerShdw blurRad="38100" dist="38100" dir="2700000" rotWithShape="0">
                    <a:srgbClr val="000000"/>
                  </a:outerShdw>
                </a:effectLst>
              </a:defRPr>
            </a:pPr>
            <a:r>
              <a:rPr sz="800" b="1">
                <a:solidFill>
                  <a:srgbClr val="FFFFFF"/>
                </a:solidFill>
                <a:effectLst>
                  <a:outerShdw blurRad="38100" dist="38100" dir="2700000" rotWithShape="0">
                    <a:srgbClr val="000000"/>
                  </a:outerShdw>
                </a:effectLst>
                <a:latin typeface="Arial"/>
                <a:ea typeface="Arial"/>
                <a:cs typeface="Arial"/>
              </a:rPr>
              <a:t>उत्पत्ती ३</a:t>
            </a:r>
          </a:p>
        </p:txBody>
      </p:sp>
      <p:sp>
        <p:nvSpPr>
          <p:cNvPr id="50" name="Rectangle 26"/>
          <p:cNvSpPr txBox="1"/>
          <p:nvPr/>
        </p:nvSpPr>
        <p:spPr>
          <a:xfrm>
            <a:off x="3219449" y="947738"/>
            <a:ext cx="1533527" cy="6883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“एक राज्यका पुजाहारीहरू” भएर राष्ट्रहरूमा साक्षी हुनुमा इस्राएल चुक्नु जसको कारण बिदेशी शासनको मुनि निर्वासनको न्यायमा परे</a:t>
            </a:r>
          </a:p>
        </p:txBody>
      </p:sp>
      <p:sp>
        <p:nvSpPr>
          <p:cNvPr id="51" name="Rectangle 27"/>
          <p:cNvSpPr txBox="1"/>
          <p:nvPr/>
        </p:nvSpPr>
        <p:spPr>
          <a:xfrm>
            <a:off x="3216275" y="4740275"/>
            <a:ext cx="1380889" cy="9931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p>
            <a:pPr>
              <a:defRPr sz="800" b="1">
                <a:solidFill>
                  <a:srgbClr val="FFFFFF"/>
                </a:solidFill>
              </a:defRPr>
            </a:pPr>
            <a:r>
              <a:rPr sz="800" b="1">
                <a:solidFill>
                  <a:srgbClr val="FFFFFF"/>
                </a:solidFill>
                <a:latin typeface="Arial"/>
                <a:ea typeface="Arial"/>
                <a:cs typeface="Arial"/>
              </a:rPr>
              <a:t>यर्मिया ३१:३१-३४ प्रतिज्ञाहरू:</a:t>
            </a:r>
          </a:p>
          <a:p>
            <a:pPr>
              <a:buSzPct val="100000"/>
              <a:buFontTx/>
              <a:buChar char="•"/>
              <a:defRPr sz="800" b="1">
                <a:solidFill>
                  <a:srgbClr val="FFFFFF"/>
                </a:solidFill>
              </a:defRPr>
            </a:pPr>
            <a:r>
              <a:rPr sz="800" b="1">
                <a:solidFill>
                  <a:srgbClr val="FFFFFF"/>
                </a:solidFill>
                <a:latin typeface="Arial"/>
                <a:ea typeface="Arial"/>
                <a:cs typeface="Arial"/>
              </a:rPr>
              <a:t>क्षमा</a:t>
            </a:r>
          </a:p>
          <a:p>
            <a:pPr>
              <a:buSzPct val="100000"/>
              <a:buFontTx/>
              <a:buChar char="•"/>
              <a:defRPr sz="800" b="1">
                <a:solidFill>
                  <a:srgbClr val="FFFFFF"/>
                </a:solidFill>
              </a:defRPr>
            </a:pPr>
            <a:r>
              <a:rPr sz="800" b="1">
                <a:solidFill>
                  <a:srgbClr val="FFFFFF"/>
                </a:solidFill>
                <a:latin typeface="Arial"/>
                <a:ea typeface="Arial"/>
                <a:cs typeface="Arial"/>
              </a:rPr>
              <a:t>आत्माको बास</a:t>
            </a:r>
          </a:p>
          <a:p>
            <a:pPr>
              <a:buSzPct val="100000"/>
              <a:buFontTx/>
              <a:buChar char="•"/>
              <a:defRPr sz="800" b="1">
                <a:solidFill>
                  <a:srgbClr val="FFFFFF"/>
                </a:solidFill>
              </a:defRPr>
            </a:pPr>
            <a:r>
              <a:rPr sz="800" b="1">
                <a:solidFill>
                  <a:srgbClr val="FFFFFF"/>
                </a:solidFill>
                <a:latin typeface="Arial"/>
                <a:ea typeface="Arial"/>
                <a:cs typeface="Arial"/>
              </a:rPr>
              <a:t>नयाँ ह्रदय, प्राण र मन</a:t>
            </a:r>
          </a:p>
          <a:p>
            <a:pPr>
              <a:buSzPct val="100000"/>
              <a:buFontTx/>
              <a:buChar char="•"/>
              <a:defRPr sz="800" b="1">
                <a:solidFill>
                  <a:srgbClr val="FFFFFF"/>
                </a:solidFill>
              </a:defRPr>
            </a:pPr>
            <a:r>
              <a:rPr sz="800" b="1">
                <a:solidFill>
                  <a:srgbClr val="FFFFFF"/>
                </a:solidFill>
                <a:latin typeface="Arial"/>
                <a:ea typeface="Arial"/>
                <a:cs typeface="Arial"/>
              </a:rPr>
              <a:t>इस्राएल र यहुदाको पुनर्मिलन</a:t>
            </a:r>
          </a:p>
          <a:p>
            <a:pPr>
              <a:buSzPct val="100000"/>
              <a:buFontTx/>
              <a:buChar char="•"/>
              <a:defRPr sz="800" b="1">
                <a:solidFill>
                  <a:srgbClr val="FFFFFF"/>
                </a:solidFill>
              </a:defRPr>
            </a:pPr>
            <a:r>
              <a:rPr sz="800" b="1">
                <a:solidFill>
                  <a:srgbClr val="FFFFFF"/>
                </a:solidFill>
                <a:latin typeface="Arial"/>
                <a:ea typeface="Arial"/>
                <a:cs typeface="Arial"/>
              </a:rPr>
              <a:t>सुसमाचार प्रचारको जरूरत नपर्ने </a:t>
            </a:r>
          </a:p>
        </p:txBody>
      </p:sp>
      <p:sp>
        <p:nvSpPr>
          <p:cNvPr id="52" name="Rectangle 28"/>
          <p:cNvSpPr txBox="1"/>
          <p:nvPr/>
        </p:nvSpPr>
        <p:spPr>
          <a:xfrm>
            <a:off x="2682875" y="3632200"/>
            <a:ext cx="1966119" cy="8026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p>
            <a:pPr>
              <a:defRPr sz="800" b="1">
                <a:solidFill>
                  <a:srgbClr val="FFFFFF"/>
                </a:solidFill>
              </a:defRPr>
            </a:pPr>
            <a:r>
              <a:rPr sz="800" b="1">
                <a:solidFill>
                  <a:srgbClr val="FFFFFF"/>
                </a:solidFill>
                <a:latin typeface="Arial"/>
                <a:ea typeface="Arial"/>
                <a:cs typeface="Arial"/>
              </a:rPr>
              <a:t>२ शमुएल ७:१२-१६ प्रतिज्ञाहरू:</a:t>
            </a:r>
          </a:p>
          <a:p>
            <a:pPr>
              <a:buSzPct val="100000"/>
              <a:buFontTx/>
              <a:buChar char="•"/>
              <a:defRPr sz="800" b="1">
                <a:solidFill>
                  <a:srgbClr val="FFFFFF"/>
                </a:solidFill>
              </a:defRPr>
            </a:pPr>
            <a:r>
              <a:rPr sz="800" b="1">
                <a:solidFill>
                  <a:srgbClr val="FFFFFF"/>
                </a:solidFill>
                <a:latin typeface="Arial"/>
                <a:ea typeface="Arial"/>
                <a:cs typeface="Arial"/>
              </a:rPr>
              <a:t>पुत्रहरू (‘घराना’ कहिल्यै नमेटिने)</a:t>
            </a:r>
          </a:p>
          <a:p>
            <a:pPr>
              <a:buSzPct val="100000"/>
              <a:buFontTx/>
              <a:buChar char="•"/>
              <a:defRPr sz="800" b="1">
                <a:solidFill>
                  <a:srgbClr val="FFFFFF"/>
                </a:solidFill>
              </a:defRPr>
            </a:pPr>
            <a:r>
              <a:rPr sz="800" b="1">
                <a:solidFill>
                  <a:srgbClr val="FFFFFF"/>
                </a:solidFill>
                <a:latin typeface="Arial"/>
                <a:ea typeface="Arial"/>
                <a:cs typeface="Arial"/>
              </a:rPr>
              <a:t>राज्य (राजनैतिक वंश)</a:t>
            </a:r>
          </a:p>
          <a:p>
            <a:pPr>
              <a:buSzPct val="100000"/>
              <a:buFontTx/>
              <a:buChar char="•"/>
              <a:defRPr sz="800" b="1">
                <a:solidFill>
                  <a:srgbClr val="FFFFFF"/>
                </a:solidFill>
              </a:defRPr>
            </a:pPr>
            <a:r>
              <a:rPr sz="800" b="1">
                <a:solidFill>
                  <a:srgbClr val="FFFFFF"/>
                </a:solidFill>
                <a:latin typeface="Arial"/>
                <a:ea typeface="Arial"/>
                <a:cs typeface="Arial"/>
              </a:rPr>
              <a:t>Throne (right to rule by descendants)</a:t>
            </a:r>
          </a:p>
          <a:p>
            <a:pPr>
              <a:buSzPct val="100000"/>
              <a:buFontTx/>
              <a:buChar char="•"/>
              <a:defRPr sz="800" b="1">
                <a:solidFill>
                  <a:srgbClr val="FFFFFF"/>
                </a:solidFill>
              </a:defRPr>
            </a:pPr>
            <a:r>
              <a:rPr sz="800" b="1">
                <a:solidFill>
                  <a:srgbClr val="FFFFFF"/>
                </a:solidFill>
                <a:latin typeface="Arial"/>
                <a:ea typeface="Arial"/>
                <a:cs typeface="Arial"/>
              </a:rPr>
              <a:t>मन्दिर (छोराले बनाउने)</a:t>
            </a:r>
          </a:p>
        </p:txBody>
      </p:sp>
      <p:sp>
        <p:nvSpPr>
          <p:cNvPr id="53" name="Rectangle 29"/>
          <p:cNvSpPr txBox="1"/>
          <p:nvPr/>
        </p:nvSpPr>
        <p:spPr>
          <a:xfrm>
            <a:off x="2301875" y="2479675"/>
            <a:ext cx="3200400" cy="6883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defRPr sz="800" b="1">
                <a:solidFill>
                  <a:srgbClr val="FFFFFF"/>
                </a:solidFill>
              </a:defRPr>
            </a:pPr>
            <a:r>
              <a:rPr sz="800" b="1">
                <a:solidFill>
                  <a:srgbClr val="FFFFFF"/>
                </a:solidFill>
                <a:latin typeface="Arial"/>
                <a:ea typeface="Arial"/>
                <a:cs typeface="Arial"/>
              </a:rPr>
              <a:t>उत्पत्ती १५-१८ (व्यवस्था ३०:१-१०) का प्रतिज्ञाहरू:</a:t>
            </a:r>
          </a:p>
          <a:p>
            <a:pPr>
              <a:buSzPct val="100000"/>
              <a:buFontTx/>
              <a:buChar char="•"/>
              <a:defRPr sz="800" b="1">
                <a:solidFill>
                  <a:srgbClr val="FFFFFF"/>
                </a:solidFill>
              </a:defRPr>
            </a:pPr>
            <a:r>
              <a:rPr sz="800" b="1">
                <a:solidFill>
                  <a:srgbClr val="FFFFFF"/>
                </a:solidFill>
                <a:latin typeface="Arial"/>
                <a:ea typeface="Arial"/>
                <a:cs typeface="Arial"/>
              </a:rPr>
              <a:t>मिश्रको वादी देखि युफ्रेटिस नदीसम्म (उत्पत्ती २७:१२)</a:t>
            </a:r>
          </a:p>
          <a:p>
            <a:pPr>
              <a:buSzPct val="100000"/>
              <a:buFontTx/>
              <a:buChar char="•"/>
              <a:defRPr sz="800" b="1">
                <a:solidFill>
                  <a:srgbClr val="FFFFFF"/>
                </a:solidFill>
              </a:defRPr>
            </a:pPr>
            <a:r>
              <a:rPr sz="800" b="1">
                <a:solidFill>
                  <a:srgbClr val="FFFFFF"/>
                </a:solidFill>
                <a:latin typeface="Arial"/>
                <a:ea typeface="Arial"/>
                <a:cs typeface="Arial"/>
              </a:rPr>
              <a:t>निर्वनसन/पुनर्सथापन पछि भुमिको (उत्पत्ती १७:८) अनन्त स्वामित्व</a:t>
            </a:r>
          </a:p>
          <a:p>
            <a:pPr>
              <a:buSzPct val="100000"/>
              <a:buFontTx/>
              <a:buChar char="•"/>
              <a:defRPr sz="800" b="1">
                <a:solidFill>
                  <a:srgbClr val="FFFFFF"/>
                </a:solidFill>
              </a:defRPr>
            </a:pPr>
            <a:r>
              <a:rPr sz="800" b="1">
                <a:solidFill>
                  <a:srgbClr val="FFFFFF"/>
                </a:solidFill>
                <a:latin typeface="Arial"/>
                <a:ea typeface="Arial"/>
                <a:cs typeface="Arial"/>
              </a:rPr>
              <a:t>त्यो भुमिद्वारा सारा बिश्व आशिषित (उत्पत्ती १४:१-२)</a:t>
            </a:r>
          </a:p>
        </p:txBody>
      </p:sp>
      <p:sp>
        <p:nvSpPr>
          <p:cNvPr id="54" name="Rectangle 30"/>
          <p:cNvSpPr txBox="1"/>
          <p:nvPr/>
        </p:nvSpPr>
        <p:spPr>
          <a:xfrm>
            <a:off x="5791200" y="955675"/>
            <a:ext cx="1011238" cy="6883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येशूले मण्डली प्रति आफ्नो राज्य रहस्यमय ढंगमा बिस्तार गर्नुहुन्छ मत्ती १३</a:t>
            </a:r>
          </a:p>
        </p:txBody>
      </p:sp>
      <p:sp>
        <p:nvSpPr>
          <p:cNvPr id="55" name="Rectangle 31"/>
          <p:cNvSpPr txBox="1"/>
          <p:nvPr/>
        </p:nvSpPr>
        <p:spPr>
          <a:xfrm>
            <a:off x="4675187" y="947737"/>
            <a:ext cx="1076326" cy="6883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मसिहको राज्यको प्रस्तावलाई इस्राएलले इन्कार गरे । (मत्ती १२:४१-४२:२३:३७-३९)</a:t>
            </a:r>
          </a:p>
        </p:txBody>
      </p:sp>
      <p:sp>
        <p:nvSpPr>
          <p:cNvPr id="56" name="Rectangle 32"/>
          <p:cNvSpPr txBox="1"/>
          <p:nvPr/>
        </p:nvSpPr>
        <p:spPr>
          <a:xfrm>
            <a:off x="6726238" y="949325"/>
            <a:ext cx="1184276" cy="6883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ख्रीष्टले इस्राएलका शत्रुहरूलाई वशमा ल्याउनुहुन्छ र राष्ट्रले बिश्वास गर्छ (रोमी ११:२६,२७)</a:t>
            </a:r>
          </a:p>
        </p:txBody>
      </p:sp>
      <p:sp>
        <p:nvSpPr>
          <p:cNvPr id="57" name="AutoShape 33"/>
          <p:cNvSpPr/>
          <p:nvPr/>
        </p:nvSpPr>
        <p:spPr>
          <a:xfrm rot="16200000">
            <a:off x="5881687" y="1463675"/>
            <a:ext cx="228601" cy="76200"/>
          </a:xfrm>
          <a:prstGeom prst="rightArrow">
            <a:avLst>
              <a:gd name="adj1" fmla="val 50000"/>
              <a:gd name="adj2" fmla="val 150014"/>
            </a:avLst>
          </a:prstGeom>
          <a:solidFill>
            <a:schemeClr val="accent1"/>
          </a:solidFill>
          <a:ln w="12700">
            <a:miter lim="400000"/>
          </a:ln>
        </p:spPr>
        <p:txBody>
          <a:bodyPr lIns="45719" rIns="45719" anchor="ctr"/>
          <a:lstStyle/>
          <a:p>
            <a:pPr>
              <a:defRPr sz="2400">
                <a:solidFill>
                  <a:srgbClr val="FFFFFF"/>
                </a:solidFill>
              </a:defRPr>
            </a:pPr>
            <a:endParaRPr sz="2400">
              <a:solidFill>
                <a:srgbClr val="FFFFFF"/>
              </a:solidFill>
              <a:latin typeface="Arial"/>
              <a:ea typeface="Arial"/>
              <a:cs typeface="Arial"/>
            </a:endParaRPr>
          </a:p>
        </p:txBody>
      </p:sp>
      <p:sp>
        <p:nvSpPr>
          <p:cNvPr id="58" name="Rectangle 34"/>
          <p:cNvSpPr/>
          <p:nvPr/>
        </p:nvSpPr>
        <p:spPr>
          <a:xfrm>
            <a:off x="5810250" y="4456112"/>
            <a:ext cx="3297238" cy="1193801"/>
          </a:xfrm>
          <a:prstGeom prst="rect">
            <a:avLst/>
          </a:prstGeom>
          <a:gradFill>
            <a:gsLst>
              <a:gs pos="0">
                <a:srgbClr val="438E00"/>
              </a:gs>
              <a:gs pos="100000">
                <a:srgbClr val="D9E8CC"/>
              </a:gs>
            </a:gsLst>
          </a:gradFill>
          <a:ln w="12700">
            <a:miter lim="400000"/>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59" name="Rectangle 35"/>
          <p:cNvSpPr/>
          <p:nvPr/>
        </p:nvSpPr>
        <p:spPr>
          <a:xfrm>
            <a:off x="5816600" y="2062163"/>
            <a:ext cx="1981200" cy="1244601"/>
          </a:xfrm>
          <a:prstGeom prst="rect">
            <a:avLst/>
          </a:prstGeom>
          <a:gradFill>
            <a:gsLst>
              <a:gs pos="0">
                <a:srgbClr val="3E040E"/>
              </a:gs>
              <a:gs pos="100000">
                <a:srgbClr val="CF0E30"/>
              </a:gs>
            </a:gsLst>
          </a:gradFill>
          <a:ln w="12700">
            <a:solidFill>
              <a:srgbClr val="372000"/>
            </a:solidFill>
            <a:miter/>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60" name="Rectangle 36"/>
          <p:cNvSpPr/>
          <p:nvPr/>
        </p:nvSpPr>
        <p:spPr>
          <a:xfrm>
            <a:off x="7720013" y="2063750"/>
            <a:ext cx="1384301" cy="1211263"/>
          </a:xfrm>
          <a:prstGeom prst="rect">
            <a:avLst/>
          </a:prstGeom>
          <a:solidFill>
            <a:srgbClr val="CF0E30"/>
          </a:solidFill>
          <a:ln w="12700">
            <a:miter lim="400000"/>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61" name="Rectangle 37"/>
          <p:cNvSpPr/>
          <p:nvPr/>
        </p:nvSpPr>
        <p:spPr>
          <a:xfrm>
            <a:off x="5810250" y="3271837"/>
            <a:ext cx="3289300" cy="1312863"/>
          </a:xfrm>
          <a:prstGeom prst="rect">
            <a:avLst/>
          </a:prstGeom>
          <a:gradFill>
            <a:gsLst>
              <a:gs pos="0">
                <a:srgbClr val="CFC630"/>
              </a:gs>
              <a:gs pos="100000">
                <a:srgbClr val="FFFFFF"/>
              </a:gs>
            </a:gsLst>
          </a:gradFill>
          <a:ln w="12700">
            <a:miter lim="400000"/>
          </a:ln>
        </p:spPr>
        <p:txBody>
          <a:bodyPr lIns="45719" rIns="45719" anchor="ct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62" name="Rectangle 38"/>
          <p:cNvSpPr txBox="1"/>
          <p:nvPr/>
        </p:nvSpPr>
        <p:spPr>
          <a:xfrm>
            <a:off x="5818187" y="2479674"/>
            <a:ext cx="1719262" cy="8407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defRPr>
            </a:lvl1pPr>
          </a:lstStyle>
          <a:p>
            <a:r>
              <a:rPr>
                <a:latin typeface="Arial"/>
                <a:ea typeface="Arial"/>
                <a:cs typeface="Arial"/>
              </a:rPr>
              <a:t>मसिहलाई त्यागेका कारण आफ्नो भुमिबाट १९ वटा देशहरूमा छरपष्ट पारिएर (सन् ७० - सन् १९४९) इस्राएलको न्याय गरियो तर हाल आंशिक रूपमा पुनर्स्थापित (इजकिएल ३७:१-७)</a:t>
            </a:r>
          </a:p>
        </p:txBody>
      </p:sp>
      <p:sp>
        <p:nvSpPr>
          <p:cNvPr id="63" name="Rectangle 39"/>
          <p:cNvSpPr txBox="1"/>
          <p:nvPr/>
        </p:nvSpPr>
        <p:spPr>
          <a:xfrm>
            <a:off x="6054725" y="3389312"/>
            <a:ext cx="1336675" cy="657078"/>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ख्रीष्ट मण्डलीको शिर हुनुहन्छ, जुन आत्मिकी मन्दिर हो (एफिसी २:१९-२२; २ कोरिन्थी ६:१६)</a:t>
            </a:r>
          </a:p>
        </p:txBody>
      </p:sp>
      <p:sp>
        <p:nvSpPr>
          <p:cNvPr id="64" name="Rectangle 40"/>
          <p:cNvSpPr txBox="1"/>
          <p:nvPr/>
        </p:nvSpPr>
        <p:spPr>
          <a:xfrm>
            <a:off x="5935662" y="4740275"/>
            <a:ext cx="1397001" cy="688340"/>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मोशासंग गरेको करारलाई नयाँ करारको तीनवटा करारका तत्वहरूले प्रतिस्थापन गरेको (लुका २२:२०; २ कोरिन्थी ३:६) </a:t>
            </a:r>
          </a:p>
        </p:txBody>
      </p:sp>
      <p:sp>
        <p:nvSpPr>
          <p:cNvPr id="65" name="AutoShape 41"/>
          <p:cNvSpPr/>
          <p:nvPr/>
        </p:nvSpPr>
        <p:spPr>
          <a:xfrm rot="16200000" flipH="1">
            <a:off x="7583488" y="1476375"/>
            <a:ext cx="228601" cy="76200"/>
          </a:xfrm>
          <a:prstGeom prst="rightArrow">
            <a:avLst>
              <a:gd name="adj1" fmla="val 50000"/>
              <a:gd name="adj2" fmla="val 150014"/>
            </a:avLst>
          </a:prstGeom>
          <a:solidFill>
            <a:schemeClr val="accent1"/>
          </a:solidFill>
          <a:ln w="12700">
            <a:miter lim="400000"/>
          </a:ln>
        </p:spPr>
        <p:txBody>
          <a:bodyPr lIns="45719" rIns="45719" anchor="ctr"/>
          <a:lstStyle/>
          <a:p>
            <a:pPr>
              <a:defRPr sz="2400">
                <a:solidFill>
                  <a:srgbClr val="FFFFFF"/>
                </a:solidFill>
              </a:defRPr>
            </a:pPr>
            <a:endParaRPr sz="2400">
              <a:solidFill>
                <a:srgbClr val="FFFFFF"/>
              </a:solidFill>
              <a:latin typeface="Arial"/>
              <a:ea typeface="Arial"/>
              <a:cs typeface="Arial"/>
            </a:endParaRPr>
          </a:p>
        </p:txBody>
      </p:sp>
      <p:sp>
        <p:nvSpPr>
          <p:cNvPr id="66" name="Line 42"/>
          <p:cNvSpPr/>
          <p:nvPr/>
        </p:nvSpPr>
        <p:spPr>
          <a:xfrm flipH="1">
            <a:off x="7707313" y="1649413"/>
            <a:ext cx="1" cy="4038601"/>
          </a:xfrm>
          <a:prstGeom prst="line">
            <a:avLst/>
          </a:prstGeom>
          <a:ln w="25400">
            <a:solidFill>
              <a:srgbClr val="000000"/>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67" name="Rectangle 43"/>
          <p:cNvSpPr txBox="1"/>
          <p:nvPr/>
        </p:nvSpPr>
        <p:spPr>
          <a:xfrm>
            <a:off x="7620000" y="2057400"/>
            <a:ext cx="1546225" cy="24257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900" b="1">
                <a:solidFill>
                  <a:srgbClr val="FFFFFF"/>
                </a:solidFill>
              </a:defRPr>
            </a:lvl1pPr>
          </a:lstStyle>
          <a:p>
            <a:r>
              <a:rPr>
                <a:latin typeface="Arial"/>
                <a:ea typeface="Arial"/>
                <a:cs typeface="Arial"/>
              </a:rPr>
              <a:t>मसिह                   राज्य</a:t>
            </a:r>
          </a:p>
        </p:txBody>
      </p:sp>
      <p:sp>
        <p:nvSpPr>
          <p:cNvPr id="68" name="Line 44"/>
          <p:cNvSpPr/>
          <p:nvPr/>
        </p:nvSpPr>
        <p:spPr>
          <a:xfrm>
            <a:off x="8489950" y="2017713"/>
            <a:ext cx="0" cy="3657601"/>
          </a:xfrm>
          <a:prstGeom prst="line">
            <a:avLst/>
          </a:prstGeom>
          <a:ln w="12700">
            <a:solidFill>
              <a:srgbClr val="6E0043"/>
            </a:solidFill>
            <a:prstDash val="sysDot"/>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69" name="Rectangle 45"/>
          <p:cNvSpPr txBox="1"/>
          <p:nvPr/>
        </p:nvSpPr>
        <p:spPr>
          <a:xfrm>
            <a:off x="7696200" y="2192338"/>
            <a:ext cx="1414463" cy="27940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defRPr b="1">
                <a:solidFill>
                  <a:srgbClr val="FFFFFF"/>
                </a:solidFill>
              </a:defRPr>
            </a:lvl1pPr>
          </a:lstStyle>
          <a:p>
            <a:r>
              <a:rPr>
                <a:latin typeface="Arial"/>
                <a:ea typeface="Arial"/>
                <a:cs typeface="Arial"/>
              </a:rPr>
              <a:t> सहश्राब्दी             अनन्त </a:t>
            </a:r>
          </a:p>
        </p:txBody>
      </p:sp>
      <p:sp>
        <p:nvSpPr>
          <p:cNvPr id="70" name="Rectangle 46"/>
          <p:cNvSpPr txBox="1"/>
          <p:nvPr/>
        </p:nvSpPr>
        <p:spPr>
          <a:xfrm>
            <a:off x="7659688" y="2411413"/>
            <a:ext cx="911226" cy="8407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defRPr>
            </a:lvl1pPr>
          </a:lstStyle>
          <a:p>
            <a:r>
              <a:rPr>
                <a:latin typeface="Arial"/>
                <a:ea typeface="Arial"/>
                <a:cs typeface="Arial"/>
              </a:rPr>
              <a:t>पुर्ण पुनर्स्थापन (इजकिएल ३७:८-२८) यरूशलेम बिश्वको राजधानी (यशैया २:१-५)</a:t>
            </a:r>
          </a:p>
        </p:txBody>
      </p:sp>
      <p:sp>
        <p:nvSpPr>
          <p:cNvPr id="71" name="Rectangle 47"/>
          <p:cNvSpPr txBox="1"/>
          <p:nvPr/>
        </p:nvSpPr>
        <p:spPr>
          <a:xfrm>
            <a:off x="8412163" y="2411413"/>
            <a:ext cx="730251" cy="3835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defRPr>
            </a:lvl1pPr>
          </a:lstStyle>
          <a:p>
            <a:r>
              <a:rPr>
                <a:latin typeface="Arial"/>
                <a:ea typeface="Arial"/>
                <a:cs typeface="Arial"/>
              </a:rPr>
              <a:t>नयाँ यरूशलेम (प्रकाश २१,२२)</a:t>
            </a:r>
          </a:p>
        </p:txBody>
      </p:sp>
      <p:sp>
        <p:nvSpPr>
          <p:cNvPr id="72" name="Rectangle 48"/>
          <p:cNvSpPr txBox="1"/>
          <p:nvPr/>
        </p:nvSpPr>
        <p:spPr>
          <a:xfrm>
            <a:off x="7724775" y="3389312"/>
            <a:ext cx="803275" cy="993141"/>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ख्रीष्टले सन्तहरूसंग (प्रकाश ५:१०;२०:४-६) बिश्वमाथि राज्य गर्नुहुन्छ(यशैया ११)</a:t>
            </a:r>
          </a:p>
        </p:txBody>
      </p:sp>
      <p:sp>
        <p:nvSpPr>
          <p:cNvPr id="73" name="Rectangle 49"/>
          <p:cNvSpPr txBox="1"/>
          <p:nvPr/>
        </p:nvSpPr>
        <p:spPr>
          <a:xfrm>
            <a:off x="7850188" y="947737"/>
            <a:ext cx="1076326" cy="6883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effectLst>
                  <a:outerShdw blurRad="38100" dist="38100" dir="2700000" rotWithShape="0">
                    <a:srgbClr val="000000"/>
                  </a:outerShdw>
                </a:effectLst>
              </a:defRPr>
            </a:lvl1pPr>
          </a:lstStyle>
          <a:p>
            <a:r>
              <a:rPr>
                <a:latin typeface="Arial"/>
                <a:ea typeface="Arial"/>
                <a:cs typeface="Arial"/>
              </a:rPr>
              <a:t>सन्तहरूसंग ख्रीष्टले सबैमाथि राज्य गर्नुहुन्छ । (एफिसी १:९-१९;प्रकाश २०:१-६;२२:५ख</a:t>
            </a:r>
          </a:p>
        </p:txBody>
      </p:sp>
      <p:grpSp>
        <p:nvGrpSpPr>
          <p:cNvPr id="77" name="Group 50"/>
          <p:cNvGrpSpPr/>
          <p:nvPr/>
        </p:nvGrpSpPr>
        <p:grpSpPr>
          <a:xfrm>
            <a:off x="4679950" y="4954587"/>
            <a:ext cx="76201" cy="304801"/>
            <a:chOff x="0" y="0"/>
            <a:chExt cx="76200" cy="304800"/>
          </a:xfrm>
        </p:grpSpPr>
        <p:sp>
          <p:nvSpPr>
            <p:cNvPr id="74" name="Line 51"/>
            <p:cNvSpPr/>
            <p:nvPr/>
          </p:nvSpPr>
          <p:spPr>
            <a:xfrm>
              <a:off x="0" y="0"/>
              <a:ext cx="76201" cy="0"/>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75" name="Line 52"/>
            <p:cNvSpPr/>
            <p:nvPr/>
          </p:nvSpPr>
          <p:spPr>
            <a:xfrm>
              <a:off x="0" y="304800"/>
              <a:ext cx="76201" cy="0"/>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76" name="Line 53"/>
            <p:cNvSpPr/>
            <p:nvPr/>
          </p:nvSpPr>
          <p:spPr>
            <a:xfrm flipH="1">
              <a:off x="76199" y="0"/>
              <a:ext cx="1" cy="304801"/>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grpSp>
        <p:nvGrpSpPr>
          <p:cNvPr id="81" name="Group 54"/>
          <p:cNvGrpSpPr/>
          <p:nvPr/>
        </p:nvGrpSpPr>
        <p:grpSpPr>
          <a:xfrm>
            <a:off x="4946650" y="5311775"/>
            <a:ext cx="76201" cy="212726"/>
            <a:chOff x="0" y="0"/>
            <a:chExt cx="76200" cy="212725"/>
          </a:xfrm>
        </p:grpSpPr>
        <p:sp>
          <p:nvSpPr>
            <p:cNvPr id="78" name="Line 55"/>
            <p:cNvSpPr/>
            <p:nvPr/>
          </p:nvSpPr>
          <p:spPr>
            <a:xfrm>
              <a:off x="0" y="0"/>
              <a:ext cx="76201" cy="0"/>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79" name="Line 56"/>
            <p:cNvSpPr/>
            <p:nvPr/>
          </p:nvSpPr>
          <p:spPr>
            <a:xfrm>
              <a:off x="0" y="212725"/>
              <a:ext cx="76201" cy="0"/>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80" name="Line 57"/>
            <p:cNvSpPr/>
            <p:nvPr/>
          </p:nvSpPr>
          <p:spPr>
            <a:xfrm flipH="1">
              <a:off x="76199" y="0"/>
              <a:ext cx="1" cy="212726"/>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sp>
        <p:nvSpPr>
          <p:cNvPr id="82" name="Rectangle 58"/>
          <p:cNvSpPr txBox="1"/>
          <p:nvPr/>
        </p:nvSpPr>
        <p:spPr>
          <a:xfrm rot="16200000">
            <a:off x="1652181" y="2610713"/>
            <a:ext cx="412294" cy="38608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1600" b="1">
                <a:solidFill>
                  <a:srgbClr val="FFFFFF"/>
                </a:solidFill>
                <a:latin typeface="Nadianne"/>
                <a:ea typeface="Nadianne"/>
                <a:cs typeface="Nadianne"/>
                <a:sym typeface="Nadianne"/>
              </a:defRPr>
            </a:lvl1pPr>
          </a:lstStyle>
          <a:p>
            <a:r>
              <a:t>भुमि</a:t>
            </a:r>
          </a:p>
        </p:txBody>
      </p:sp>
      <p:sp>
        <p:nvSpPr>
          <p:cNvPr id="83" name="Rectangle 59"/>
          <p:cNvSpPr txBox="1"/>
          <p:nvPr/>
        </p:nvSpPr>
        <p:spPr>
          <a:xfrm rot="16200000">
            <a:off x="2050377" y="3797897"/>
            <a:ext cx="384252" cy="38608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1600" b="1">
                <a:solidFill>
                  <a:srgbClr val="FFFFFF"/>
                </a:solidFill>
                <a:latin typeface="Nadianne"/>
                <a:ea typeface="Nadianne"/>
                <a:cs typeface="Nadianne"/>
                <a:sym typeface="Nadianne"/>
              </a:defRPr>
            </a:lvl1pPr>
          </a:lstStyle>
          <a:p>
            <a:r>
              <a:t>बिउ</a:t>
            </a:r>
          </a:p>
        </p:txBody>
      </p:sp>
      <p:sp>
        <p:nvSpPr>
          <p:cNvPr id="84" name="Rectangle 60"/>
          <p:cNvSpPr txBox="1"/>
          <p:nvPr/>
        </p:nvSpPr>
        <p:spPr>
          <a:xfrm rot="16200000">
            <a:off x="2580513" y="5047170"/>
            <a:ext cx="654305" cy="38608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1600" b="1">
                <a:solidFill>
                  <a:srgbClr val="FFFFFF"/>
                </a:solidFill>
                <a:latin typeface="Nadianne"/>
                <a:ea typeface="Nadianne"/>
                <a:cs typeface="Nadianne"/>
                <a:sym typeface="Nadianne"/>
              </a:defRPr>
            </a:lvl1pPr>
          </a:lstStyle>
          <a:p>
            <a:r>
              <a:t>आशिष</a:t>
            </a:r>
          </a:p>
        </p:txBody>
      </p:sp>
      <p:sp>
        <p:nvSpPr>
          <p:cNvPr id="85" name="Rectangle 61"/>
          <p:cNvSpPr txBox="1"/>
          <p:nvPr/>
        </p:nvSpPr>
        <p:spPr>
          <a:xfrm rot="16200000">
            <a:off x="1129550" y="3846082"/>
            <a:ext cx="1031468" cy="33782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1400" b="1">
                <a:solidFill>
                  <a:srgbClr val="FFFFFF"/>
                </a:solidFill>
              </a:defRPr>
            </a:lvl1pPr>
          </a:lstStyle>
          <a:p>
            <a:r>
              <a:rPr>
                <a:latin typeface="Arial"/>
                <a:ea typeface="Arial"/>
                <a:cs typeface="Arial"/>
              </a:rPr>
              <a:t>उत्पत्ती १२:१-३</a:t>
            </a:r>
          </a:p>
        </p:txBody>
      </p:sp>
      <p:sp>
        <p:nvSpPr>
          <p:cNvPr id="86" name="Rectangle 62"/>
          <p:cNvSpPr txBox="1"/>
          <p:nvPr/>
        </p:nvSpPr>
        <p:spPr>
          <a:xfrm>
            <a:off x="8424863" y="3389312"/>
            <a:ext cx="704851" cy="993141"/>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ख्रीष्टले पितालाई राज्य हस्तान्तरण गर्नुहुन्छ (१कोरिन्थी १५:२४)</a:t>
            </a:r>
          </a:p>
        </p:txBody>
      </p:sp>
      <p:grpSp>
        <p:nvGrpSpPr>
          <p:cNvPr id="92" name="Group 63"/>
          <p:cNvGrpSpPr/>
          <p:nvPr/>
        </p:nvGrpSpPr>
        <p:grpSpPr>
          <a:xfrm>
            <a:off x="7854949" y="1636713"/>
            <a:ext cx="609602" cy="450851"/>
            <a:chOff x="0" y="0"/>
            <a:chExt cx="609600" cy="450849"/>
          </a:xfrm>
        </p:grpSpPr>
        <p:sp>
          <p:nvSpPr>
            <p:cNvPr id="87" name="Freeform 64"/>
            <p:cNvSpPr/>
            <p:nvPr/>
          </p:nvSpPr>
          <p:spPr>
            <a:xfrm>
              <a:off x="0" y="0"/>
              <a:ext cx="6096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0"/>
                  </a:lnTo>
                  <a:lnTo>
                    <a:pt x="5400" y="10800"/>
                  </a:lnTo>
                  <a:lnTo>
                    <a:pt x="5625" y="11025"/>
                  </a:lnTo>
                  <a:lnTo>
                    <a:pt x="8100" y="0"/>
                  </a:lnTo>
                  <a:lnTo>
                    <a:pt x="10800" y="10800"/>
                  </a:lnTo>
                  <a:lnTo>
                    <a:pt x="13500" y="0"/>
                  </a:lnTo>
                  <a:lnTo>
                    <a:pt x="16200" y="10800"/>
                  </a:lnTo>
                  <a:lnTo>
                    <a:pt x="18900" y="0"/>
                  </a:lnTo>
                  <a:lnTo>
                    <a:pt x="21600" y="21600"/>
                  </a:lnTo>
                </a:path>
              </a:pathLst>
            </a:custGeom>
            <a:solidFill>
              <a:srgbClr val="8080FF"/>
            </a:solidFill>
            <a:ln w="12700" cap="rnd">
              <a:solidFill>
                <a:srgbClr val="FFFFFF"/>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88" name="Rectangle 65"/>
            <p:cNvSpPr/>
            <p:nvPr/>
          </p:nvSpPr>
          <p:spPr>
            <a:xfrm>
              <a:off x="0" y="304800"/>
              <a:ext cx="609601" cy="76201"/>
            </a:xfrm>
            <a:prstGeom prst="rect">
              <a:avLst/>
            </a:prstGeom>
            <a:solidFill>
              <a:srgbClr val="8080FF"/>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89" name="Oval 66"/>
            <p:cNvSpPr/>
            <p:nvPr/>
          </p:nvSpPr>
          <p:spPr>
            <a:xfrm>
              <a:off x="6350" y="311150"/>
              <a:ext cx="596901" cy="139701"/>
            </a:xfrm>
            <a:prstGeom prst="ellipse">
              <a:avLst/>
            </a:prstGeom>
            <a:solidFill>
              <a:srgbClr val="E000E0"/>
            </a:solidFill>
            <a:ln w="12700" cap="flat">
              <a:solidFill>
                <a:srgbClr val="FFFFFF"/>
              </a:solidFill>
              <a:prstDash val="solid"/>
              <a:round/>
            </a:ln>
            <a:effectLst>
              <a:outerShdw blurRad="63500" dist="35921" dir="2700000" rotWithShape="0">
                <a:srgbClr val="000000">
                  <a:alpha val="74998"/>
                </a:srgbClr>
              </a:outerShdw>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90" name="Line 67"/>
            <p:cNvSpPr/>
            <p:nvPr/>
          </p:nvSpPr>
          <p:spPr>
            <a:xfrm flipH="1">
              <a:off x="-1" y="304800"/>
              <a:ext cx="2" cy="76201"/>
            </a:xfrm>
            <a:prstGeom prst="line">
              <a:avLst/>
            </a:prstGeom>
            <a:noFill/>
            <a:ln w="12700" cap="flat">
              <a:solidFill>
                <a:srgbClr val="FFFFFF"/>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91" name="Line 68"/>
            <p:cNvSpPr/>
            <p:nvPr/>
          </p:nvSpPr>
          <p:spPr>
            <a:xfrm>
              <a:off x="609600" y="304800"/>
              <a:ext cx="1" cy="76201"/>
            </a:xfrm>
            <a:prstGeom prst="line">
              <a:avLst/>
            </a:prstGeom>
            <a:noFill/>
            <a:ln w="12700" cap="flat">
              <a:solidFill>
                <a:srgbClr val="FFFFFF"/>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grpSp>
        <p:nvGrpSpPr>
          <p:cNvPr id="95" name="Group 69"/>
          <p:cNvGrpSpPr/>
          <p:nvPr/>
        </p:nvGrpSpPr>
        <p:grpSpPr>
          <a:xfrm>
            <a:off x="4832350" y="5053012"/>
            <a:ext cx="1184276" cy="104776"/>
            <a:chOff x="0" y="0"/>
            <a:chExt cx="1184274" cy="104775"/>
          </a:xfrm>
        </p:grpSpPr>
        <p:sp>
          <p:nvSpPr>
            <p:cNvPr id="93" name="Line 70"/>
            <p:cNvSpPr/>
            <p:nvPr/>
          </p:nvSpPr>
          <p:spPr>
            <a:xfrm>
              <a:off x="0" y="53975"/>
              <a:ext cx="1066801" cy="0"/>
            </a:xfrm>
            <a:prstGeom prst="line">
              <a:avLst/>
            </a:prstGeom>
            <a:noFill/>
            <a:ln w="12700" cap="flat">
              <a:solidFill>
                <a:srgbClr val="FFFFFF"/>
              </a:solidFill>
              <a:prstDash val="sysDot"/>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94" name="AutoShape 71"/>
            <p:cNvSpPr/>
            <p:nvPr/>
          </p:nvSpPr>
          <p:spPr>
            <a:xfrm rot="5400000">
              <a:off x="1100137" y="20637"/>
              <a:ext cx="104776" cy="6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grpSp>
      <p:grpSp>
        <p:nvGrpSpPr>
          <p:cNvPr id="98" name="Group 72"/>
          <p:cNvGrpSpPr/>
          <p:nvPr/>
        </p:nvGrpSpPr>
        <p:grpSpPr>
          <a:xfrm>
            <a:off x="5060949" y="5364162"/>
            <a:ext cx="3001965" cy="104776"/>
            <a:chOff x="0" y="0"/>
            <a:chExt cx="3001963" cy="104775"/>
          </a:xfrm>
        </p:grpSpPr>
        <p:sp>
          <p:nvSpPr>
            <p:cNvPr id="96" name="Line 73"/>
            <p:cNvSpPr/>
            <p:nvPr/>
          </p:nvSpPr>
          <p:spPr>
            <a:xfrm>
              <a:off x="-1" y="55562"/>
              <a:ext cx="2876551" cy="9526"/>
            </a:xfrm>
            <a:prstGeom prst="line">
              <a:avLst/>
            </a:prstGeom>
            <a:noFill/>
            <a:ln w="12700" cap="flat">
              <a:solidFill>
                <a:srgbClr val="010201"/>
              </a:solidFill>
              <a:prstDash val="sysDot"/>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97" name="AutoShape 74"/>
            <p:cNvSpPr/>
            <p:nvPr/>
          </p:nvSpPr>
          <p:spPr>
            <a:xfrm rot="5400000">
              <a:off x="2917825" y="20637"/>
              <a:ext cx="104776" cy="6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FF"/>
            </a:solidFill>
            <a:ln w="12700" cap="flat">
              <a:solidFill>
                <a:srgbClr val="010201"/>
              </a:solidFill>
              <a:prstDash val="solid"/>
              <a:miter lim="8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grpSp>
      <p:sp>
        <p:nvSpPr>
          <p:cNvPr id="99" name="Rectangle 76"/>
          <p:cNvSpPr txBox="1"/>
          <p:nvPr/>
        </p:nvSpPr>
        <p:spPr>
          <a:xfrm>
            <a:off x="0" y="6416500"/>
            <a:ext cx="9144000" cy="48260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b="1">
                <a:solidFill>
                  <a:srgbClr val="FFFFFF"/>
                </a:solidFill>
                <a:effectLst>
                  <a:outerShdw blurRad="38100" dist="38100" dir="2700000" rotWithShape="0">
                    <a:srgbClr val="000000"/>
                  </a:outerShdw>
                </a:effectLst>
              </a:defRPr>
            </a:lvl1pPr>
          </a:lstStyle>
          <a:p>
            <a:r>
              <a:rPr>
                <a:latin typeface="Arial"/>
                <a:ea typeface="Arial"/>
                <a:cs typeface="Arial"/>
              </a:rPr>
              <a:t>धर्मशास्त्रमा दोहोरो राज्य-करारका बिषयवस्तु पाइन्छ । अब्राहामदेखि ख्रीष्टसम्म इस्राएलको भुमिका बिस्तृत भएर जान्छ जसमा मण्डली (अविछिन्नता) समावेश गरिएको पाइन्छ तथापि मण्डलीले ‘नयाँ इस्राएललाई’ प्रतिस्थापन गर्दैन (विच्छेदन) । ख्रीष्टको दोस्रो आगमनमा ख्रीष्टमाथि भरोसा गरेपछि इस्राएलले बिश्व महत्वकांशमा फेरी रमाहाट गर्नेछ ।</a:t>
            </a:r>
          </a:p>
        </p:txBody>
      </p:sp>
      <p:sp>
        <p:nvSpPr>
          <p:cNvPr id="100" name="Rectangle 77"/>
          <p:cNvSpPr txBox="1"/>
          <p:nvPr/>
        </p:nvSpPr>
        <p:spPr>
          <a:xfrm>
            <a:off x="5030787" y="2055813"/>
            <a:ext cx="478886" cy="24257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900" b="1">
                <a:solidFill>
                  <a:srgbClr val="FFFFFF"/>
                </a:solidFill>
              </a:defRPr>
            </a:lvl1pPr>
          </a:lstStyle>
          <a:p>
            <a:r>
              <a:rPr>
                <a:latin typeface="Arial"/>
                <a:ea typeface="Arial"/>
                <a:cs typeface="Arial"/>
              </a:rPr>
              <a:t>इस्राएल </a:t>
            </a:r>
          </a:p>
        </p:txBody>
      </p:sp>
      <p:sp>
        <p:nvSpPr>
          <p:cNvPr id="101" name="Rectangle 78"/>
          <p:cNvSpPr txBox="1"/>
          <p:nvPr/>
        </p:nvSpPr>
        <p:spPr>
          <a:xfrm>
            <a:off x="6334124" y="2055813"/>
            <a:ext cx="411583" cy="24257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defRPr sz="900" b="1">
                <a:solidFill>
                  <a:srgbClr val="FFFFFF"/>
                </a:solidFill>
              </a:defRPr>
            </a:lvl1pPr>
          </a:lstStyle>
          <a:p>
            <a:r>
              <a:rPr>
                <a:latin typeface="Arial"/>
                <a:ea typeface="Arial"/>
                <a:cs typeface="Arial"/>
              </a:rPr>
              <a:t>मण्डली</a:t>
            </a:r>
          </a:p>
        </p:txBody>
      </p:sp>
      <p:sp>
        <p:nvSpPr>
          <p:cNvPr id="102" name="Rectangle 79"/>
          <p:cNvSpPr txBox="1"/>
          <p:nvPr/>
        </p:nvSpPr>
        <p:spPr>
          <a:xfrm>
            <a:off x="4977766" y="2200275"/>
            <a:ext cx="621981" cy="2311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lgn="ctr">
              <a:defRPr sz="800" b="1">
                <a:solidFill>
                  <a:srgbClr val="FFFFFF"/>
                </a:solidFill>
              </a:defRPr>
            </a:lvl1pPr>
          </a:lstStyle>
          <a:p>
            <a:r>
              <a:rPr>
                <a:latin typeface="Arial"/>
                <a:ea typeface="Arial"/>
                <a:cs typeface="Arial"/>
              </a:rPr>
              <a:t>(राष्ट्रिय केन्द्र)</a:t>
            </a:r>
          </a:p>
        </p:txBody>
      </p:sp>
      <p:pic>
        <p:nvPicPr>
          <p:cNvPr id="103" name="Object 2" descr="Objec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3150" y="85725"/>
            <a:ext cx="665163" cy="636588"/>
          </a:xfrm>
          <a:prstGeom prst="rect">
            <a:avLst/>
          </a:prstGeom>
          <a:ln w="12700">
            <a:miter lim="400000"/>
          </a:ln>
        </p:spPr>
      </p:pic>
      <p:sp>
        <p:nvSpPr>
          <p:cNvPr id="104" name="Rectangle 81"/>
          <p:cNvSpPr txBox="1"/>
          <p:nvPr/>
        </p:nvSpPr>
        <p:spPr>
          <a:xfrm>
            <a:off x="6063550" y="2200275"/>
            <a:ext cx="1217425" cy="2311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4450" tIns="44450" rIns="44450" bIns="44450">
            <a:spAutoFit/>
          </a:bodyPr>
          <a:lstStyle>
            <a:lvl1pPr algn="ctr">
              <a:defRPr sz="800" b="1">
                <a:solidFill>
                  <a:srgbClr val="FFFFFF"/>
                </a:solidFill>
              </a:defRPr>
            </a:lvl1pPr>
          </a:lstStyle>
          <a:p>
            <a:r>
              <a:rPr>
                <a:latin typeface="Arial"/>
                <a:ea typeface="Arial"/>
                <a:cs typeface="Arial"/>
              </a:rPr>
              <a:t>“नयाँ मानिस” (एफिसी २:१५)</a:t>
            </a:r>
          </a:p>
        </p:txBody>
      </p:sp>
      <p:sp>
        <p:nvSpPr>
          <p:cNvPr id="105" name="Line 82"/>
          <p:cNvSpPr/>
          <p:nvPr/>
        </p:nvSpPr>
        <p:spPr>
          <a:xfrm>
            <a:off x="5815012" y="2076450"/>
            <a:ext cx="1" cy="1185864"/>
          </a:xfrm>
          <a:prstGeom prst="line">
            <a:avLst/>
          </a:prstGeom>
          <a:ln w="12700">
            <a:solidFill>
              <a:srgbClr val="FFFFFF"/>
            </a:solidFill>
          </a:ln>
        </p:spPr>
        <p:txBody>
          <a:bodyPr lIns="45719" rIns="45719"/>
          <a:lstStyle/>
          <a:p>
            <a:pPr>
              <a:defRPr>
                <a:solidFill>
                  <a:srgbClr val="FFFFFF"/>
                </a:solidFill>
              </a:defRPr>
            </a:pPr>
            <a:endParaRPr>
              <a:solidFill>
                <a:srgbClr val="FFFFFF"/>
              </a:solidFill>
              <a:latin typeface="Arial"/>
              <a:ea typeface="Arial"/>
              <a:cs typeface="Arial"/>
            </a:endParaRPr>
          </a:p>
        </p:txBody>
      </p:sp>
      <p:sp>
        <p:nvSpPr>
          <p:cNvPr id="106" name="Rectangle 83"/>
          <p:cNvSpPr txBox="1"/>
          <p:nvPr/>
        </p:nvSpPr>
        <p:spPr>
          <a:xfrm>
            <a:off x="8245475" y="5710237"/>
            <a:ext cx="863600" cy="33401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p>
            <a:pPr>
              <a:defRPr sz="700" b="1" i="1">
                <a:solidFill>
                  <a:srgbClr val="FFFFFF"/>
                </a:solidFill>
              </a:defRPr>
            </a:pPr>
            <a:r>
              <a:rPr sz="700" b="1" i="1">
                <a:solidFill>
                  <a:srgbClr val="FFFFFF"/>
                </a:solidFill>
                <a:latin typeface="Arial"/>
                <a:ea typeface="Arial"/>
                <a:cs typeface="Arial"/>
              </a:rPr>
              <a:t>आठौ संस्करण</a:t>
            </a:r>
          </a:p>
          <a:p>
            <a:pPr>
              <a:defRPr sz="700" b="1" i="1">
                <a:solidFill>
                  <a:srgbClr val="FFFFFF"/>
                </a:solidFill>
              </a:defRPr>
            </a:pPr>
            <a:r>
              <a:rPr sz="700" b="1" i="1">
                <a:solidFill>
                  <a:srgbClr val="FFFFFF"/>
                </a:solidFill>
                <a:latin typeface="Arial"/>
                <a:ea typeface="Arial"/>
                <a:cs typeface="Arial"/>
              </a:rPr>
              <a:t>२९ अगष्ट २०१६</a:t>
            </a:r>
          </a:p>
        </p:txBody>
      </p:sp>
      <p:grpSp>
        <p:nvGrpSpPr>
          <p:cNvPr id="109" name="Group 84"/>
          <p:cNvGrpSpPr/>
          <p:nvPr/>
        </p:nvGrpSpPr>
        <p:grpSpPr>
          <a:xfrm>
            <a:off x="1419225" y="2047874"/>
            <a:ext cx="165101" cy="176215"/>
            <a:chOff x="0" y="0"/>
            <a:chExt cx="165100" cy="176213"/>
          </a:xfrm>
        </p:grpSpPr>
        <p:sp>
          <p:nvSpPr>
            <p:cNvPr id="107" name="AutoShape 85"/>
            <p:cNvSpPr/>
            <p:nvPr/>
          </p:nvSpPr>
          <p:spPr>
            <a:xfrm>
              <a:off x="0" y="-1"/>
              <a:ext cx="158751" cy="128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00"/>
            </a:solidFill>
            <a:ln w="12700" cap="flat">
              <a:noFill/>
              <a:miter lim="4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108" name="AutoShape 86"/>
            <p:cNvSpPr/>
            <p:nvPr/>
          </p:nvSpPr>
          <p:spPr>
            <a:xfrm rot="10800000" flipH="1">
              <a:off x="3175" y="39687"/>
              <a:ext cx="161926" cy="136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00"/>
            </a:solidFill>
            <a:ln w="12700" cap="flat">
              <a:noFill/>
              <a:miter lim="4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grpSp>
      <p:grpSp>
        <p:nvGrpSpPr>
          <p:cNvPr id="115" name="Group 87"/>
          <p:cNvGrpSpPr/>
          <p:nvPr/>
        </p:nvGrpSpPr>
        <p:grpSpPr>
          <a:xfrm>
            <a:off x="2336799" y="3294062"/>
            <a:ext cx="287339" cy="222251"/>
            <a:chOff x="0" y="0"/>
            <a:chExt cx="287337" cy="222249"/>
          </a:xfrm>
        </p:grpSpPr>
        <p:sp>
          <p:nvSpPr>
            <p:cNvPr id="110" name="Freeform 88"/>
            <p:cNvSpPr/>
            <p:nvPr/>
          </p:nvSpPr>
          <p:spPr>
            <a:xfrm>
              <a:off x="0" y="0"/>
              <a:ext cx="287338" cy="152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45" y="0"/>
                  </a:lnTo>
                  <a:lnTo>
                    <a:pt x="5370" y="10800"/>
                  </a:lnTo>
                  <a:lnTo>
                    <a:pt x="5609" y="11025"/>
                  </a:lnTo>
                  <a:lnTo>
                    <a:pt x="8115" y="0"/>
                  </a:lnTo>
                  <a:lnTo>
                    <a:pt x="10860" y="10800"/>
                  </a:lnTo>
                  <a:lnTo>
                    <a:pt x="13485" y="0"/>
                  </a:lnTo>
                  <a:lnTo>
                    <a:pt x="16230" y="10800"/>
                  </a:lnTo>
                  <a:lnTo>
                    <a:pt x="18855" y="0"/>
                  </a:lnTo>
                  <a:lnTo>
                    <a:pt x="21600" y="21600"/>
                  </a:lnTo>
                </a:path>
              </a:pathLst>
            </a:custGeom>
            <a:solidFill>
              <a:srgbClr val="8080FF"/>
            </a:solidFill>
            <a:ln w="12700" cap="rnd">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111" name="Rectangle 89"/>
            <p:cNvSpPr/>
            <p:nvPr/>
          </p:nvSpPr>
          <p:spPr>
            <a:xfrm>
              <a:off x="0" y="152400"/>
              <a:ext cx="287338" cy="38101"/>
            </a:xfrm>
            <a:prstGeom prst="rect">
              <a:avLst/>
            </a:prstGeom>
            <a:solidFill>
              <a:srgbClr val="8080FF"/>
            </a:solidFill>
            <a:ln w="12700" cap="flat">
              <a:noFill/>
              <a:miter lim="400000"/>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112" name="Oval 90"/>
            <p:cNvSpPr/>
            <p:nvPr/>
          </p:nvSpPr>
          <p:spPr>
            <a:xfrm>
              <a:off x="6350" y="158750"/>
              <a:ext cx="274639" cy="63501"/>
            </a:xfrm>
            <a:prstGeom prst="ellipse">
              <a:avLst/>
            </a:prstGeom>
            <a:solidFill>
              <a:srgbClr val="E000E0"/>
            </a:solidFill>
            <a:ln w="12700" cap="flat">
              <a:solidFill>
                <a:srgbClr val="FFFFFF"/>
              </a:solidFill>
              <a:prstDash val="solid"/>
              <a:round/>
            </a:ln>
            <a:effectLst/>
          </p:spPr>
          <p:txBody>
            <a:bodyPr wrap="square" lIns="45719" tIns="45719" rIns="45719" bIns="45719" numCol="1" anchor="ctr">
              <a:noAutofit/>
            </a:bodyPr>
            <a:lstStyle/>
            <a:p>
              <a:pPr>
                <a:defRPr sz="2400">
                  <a:solidFill>
                    <a:srgbClr val="FFFFFF"/>
                  </a:solidFill>
                  <a:latin typeface="Times New Roman"/>
                  <a:ea typeface="Times New Roman"/>
                  <a:cs typeface="Times New Roman"/>
                  <a:sym typeface="Times New Roman"/>
                </a:defRPr>
              </a:pPr>
              <a:endParaRPr sz="2400">
                <a:solidFill>
                  <a:srgbClr val="FFFFFF"/>
                </a:solidFill>
                <a:latin typeface="Times New Roman"/>
                <a:ea typeface="Times New Roman"/>
                <a:cs typeface="Times New Roman"/>
                <a:sym typeface="Times New Roman"/>
              </a:endParaRPr>
            </a:p>
          </p:txBody>
        </p:sp>
        <p:sp>
          <p:nvSpPr>
            <p:cNvPr id="113" name="Line 91"/>
            <p:cNvSpPr/>
            <p:nvPr/>
          </p:nvSpPr>
          <p:spPr>
            <a:xfrm flipH="1">
              <a:off x="0" y="152400"/>
              <a:ext cx="1" cy="38101"/>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sp>
          <p:nvSpPr>
            <p:cNvPr id="114" name="Line 92"/>
            <p:cNvSpPr/>
            <p:nvPr/>
          </p:nvSpPr>
          <p:spPr>
            <a:xfrm>
              <a:off x="287337" y="152400"/>
              <a:ext cx="1" cy="38101"/>
            </a:xfrm>
            <a:prstGeom prst="line">
              <a:avLst/>
            </a:pr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solidFill>
                  <a:srgbClr val="FFFFFF"/>
                </a:solidFill>
                <a:latin typeface="Arial"/>
                <a:ea typeface="Arial"/>
                <a:cs typeface="Arial"/>
              </a:endParaRPr>
            </a:p>
          </p:txBody>
        </p:sp>
      </p:grpSp>
      <p:grpSp>
        <p:nvGrpSpPr>
          <p:cNvPr id="122" name="Group 93"/>
          <p:cNvGrpSpPr/>
          <p:nvPr/>
        </p:nvGrpSpPr>
        <p:grpSpPr>
          <a:xfrm>
            <a:off x="1806575" y="1389062"/>
            <a:ext cx="298450" cy="238126"/>
            <a:chOff x="0" y="0"/>
            <a:chExt cx="298450" cy="238124"/>
          </a:xfrm>
        </p:grpSpPr>
        <p:grpSp>
          <p:nvGrpSpPr>
            <p:cNvPr id="118" name="Group 94"/>
            <p:cNvGrpSpPr/>
            <p:nvPr/>
          </p:nvGrpSpPr>
          <p:grpSpPr>
            <a:xfrm>
              <a:off x="0" y="0"/>
              <a:ext cx="133350" cy="238125"/>
              <a:chOff x="0" y="0"/>
              <a:chExt cx="133350" cy="238124"/>
            </a:xfrm>
          </p:grpSpPr>
          <p:sp>
            <p:nvSpPr>
              <p:cNvPr id="116" name="Rectangle 95"/>
              <p:cNvSpPr/>
              <p:nvPr/>
            </p:nvSpPr>
            <p:spPr>
              <a:xfrm>
                <a:off x="0" y="55562"/>
                <a:ext cx="133350" cy="18256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2400">
                    <a:solidFill>
                      <a:srgbClr val="FFFFFF"/>
                    </a:solidFill>
                  </a:defRPr>
                </a:pPr>
                <a:endParaRPr sz="2400">
                  <a:solidFill>
                    <a:srgbClr val="FFFFFF"/>
                  </a:solidFill>
                  <a:latin typeface="Arial"/>
                  <a:ea typeface="Arial"/>
                  <a:cs typeface="Arial"/>
                </a:endParaRPr>
              </a:p>
            </p:txBody>
          </p:sp>
          <p:sp>
            <p:nvSpPr>
              <p:cNvPr id="117" name="Oval 96"/>
              <p:cNvSpPr/>
              <p:nvPr/>
            </p:nvSpPr>
            <p:spPr>
              <a:xfrm>
                <a:off x="0" y="0"/>
                <a:ext cx="133350" cy="889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2400">
                    <a:solidFill>
                      <a:srgbClr val="FFFFFF"/>
                    </a:solidFill>
                  </a:defRPr>
                </a:pPr>
                <a:endParaRPr sz="2400">
                  <a:solidFill>
                    <a:srgbClr val="FFFFFF"/>
                  </a:solidFill>
                  <a:latin typeface="Arial"/>
                  <a:ea typeface="Arial"/>
                  <a:cs typeface="Arial"/>
                </a:endParaRPr>
              </a:p>
            </p:txBody>
          </p:sp>
        </p:grpSp>
        <p:grpSp>
          <p:nvGrpSpPr>
            <p:cNvPr id="121" name="Group 97"/>
            <p:cNvGrpSpPr/>
            <p:nvPr/>
          </p:nvGrpSpPr>
          <p:grpSpPr>
            <a:xfrm>
              <a:off x="165100" y="0"/>
              <a:ext cx="133350" cy="238125"/>
              <a:chOff x="0" y="0"/>
              <a:chExt cx="133350" cy="238124"/>
            </a:xfrm>
          </p:grpSpPr>
          <p:sp>
            <p:nvSpPr>
              <p:cNvPr id="119" name="Rectangle 98"/>
              <p:cNvSpPr/>
              <p:nvPr/>
            </p:nvSpPr>
            <p:spPr>
              <a:xfrm>
                <a:off x="0" y="55562"/>
                <a:ext cx="133350" cy="18256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2400">
                    <a:solidFill>
                      <a:srgbClr val="FFFFFF"/>
                    </a:solidFill>
                  </a:defRPr>
                </a:pPr>
                <a:endParaRPr sz="2400">
                  <a:solidFill>
                    <a:srgbClr val="FFFFFF"/>
                  </a:solidFill>
                  <a:latin typeface="Arial"/>
                  <a:ea typeface="Arial"/>
                  <a:cs typeface="Arial"/>
                </a:endParaRPr>
              </a:p>
            </p:txBody>
          </p:sp>
          <p:sp>
            <p:nvSpPr>
              <p:cNvPr id="120" name="Oval 99"/>
              <p:cNvSpPr/>
              <p:nvPr/>
            </p:nvSpPr>
            <p:spPr>
              <a:xfrm>
                <a:off x="0" y="0"/>
                <a:ext cx="133350" cy="889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2400">
                    <a:solidFill>
                      <a:srgbClr val="FFFFFF"/>
                    </a:solidFill>
                  </a:defRPr>
                </a:pPr>
                <a:endParaRPr sz="2400">
                  <a:solidFill>
                    <a:srgbClr val="FFFFFF"/>
                  </a:solidFill>
                  <a:latin typeface="Arial"/>
                  <a:ea typeface="Arial"/>
                  <a:cs typeface="Arial"/>
                </a:endParaRPr>
              </a:p>
            </p:txBody>
          </p:sp>
        </p:grpSp>
      </p:grpSp>
      <p:sp>
        <p:nvSpPr>
          <p:cNvPr id="123" name="Rectangle 100"/>
          <p:cNvSpPr txBox="1"/>
          <p:nvPr/>
        </p:nvSpPr>
        <p:spPr>
          <a:xfrm>
            <a:off x="7761288" y="4587875"/>
            <a:ext cx="771526" cy="840740"/>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सबै ५ वटै तत्वहरू राष्ट्रिय पुनर्स्थापनामा पुरा भएका(जकरिया ८)</a:t>
            </a:r>
          </a:p>
        </p:txBody>
      </p:sp>
      <p:sp>
        <p:nvSpPr>
          <p:cNvPr id="124" name="Rectangle 101"/>
          <p:cNvSpPr txBox="1"/>
          <p:nvPr/>
        </p:nvSpPr>
        <p:spPr>
          <a:xfrm>
            <a:off x="8448675" y="4572000"/>
            <a:ext cx="669925" cy="535940"/>
          </a:xfrm>
          <a:prstGeom prst="rect">
            <a:avLst/>
          </a:prstGeom>
          <a:ln w="12700">
            <a:miter lim="400000"/>
          </a:ln>
          <a:effectLst>
            <a:outerShdw blurRad="63500" dist="35921" dir="2700000" rotWithShape="0">
              <a:srgbClr val="FFFFFF">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000000"/>
                </a:solidFill>
              </a:defRPr>
            </a:lvl1pPr>
          </a:lstStyle>
          <a:p>
            <a:r>
              <a:rPr>
                <a:latin typeface="Arial"/>
                <a:ea typeface="Arial"/>
                <a:cs typeface="Arial"/>
              </a:rPr>
              <a:t>सबै थोकहरू नयाँ बनाइएका (प्रकाश २१:५)</a:t>
            </a:r>
          </a:p>
        </p:txBody>
      </p:sp>
      <p:sp>
        <p:nvSpPr>
          <p:cNvPr id="125" name="Rectangle 102"/>
          <p:cNvSpPr txBox="1"/>
          <p:nvPr/>
        </p:nvSpPr>
        <p:spPr>
          <a:xfrm>
            <a:off x="2055813" y="5926137"/>
            <a:ext cx="3738563" cy="3835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defRPr sz="800" b="1">
                <a:solidFill>
                  <a:srgbClr val="FFFFFF"/>
                </a:solidFill>
              </a:defRPr>
            </a:lvl1pPr>
          </a:lstStyle>
          <a:p>
            <a:r>
              <a:rPr>
                <a:latin typeface="Arial"/>
                <a:ea typeface="Arial"/>
                <a:cs typeface="Arial"/>
              </a:rPr>
              <a:t>अस्थायी (गलाती३:१९) र सर्तका  (व्यवस्था २८) प्रतिज्ञाहरू जसले पापलाई  देखाउछ (रोमी ७:७) र इस्राएललाई नियमित पार्नु (गलाती ३:२३-२५)</a:t>
            </a:r>
          </a:p>
        </p:txBody>
      </p:sp>
      <p:sp>
        <p:nvSpPr>
          <p:cNvPr id="126" name="Rectangle 103"/>
          <p:cNvSpPr txBox="1"/>
          <p:nvPr/>
        </p:nvSpPr>
        <p:spPr>
          <a:xfrm>
            <a:off x="5894387" y="5765800"/>
            <a:ext cx="1820862" cy="53594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defRPr sz="800" b="1">
                <a:solidFill>
                  <a:srgbClr val="FFFFFF"/>
                </a:solidFill>
              </a:defRPr>
            </a:lvl1pPr>
          </a:lstStyle>
          <a:p>
            <a:r>
              <a:rPr>
                <a:latin typeface="Arial"/>
                <a:ea typeface="Arial"/>
                <a:cs typeface="Arial"/>
              </a:rPr>
              <a:t>क्रुसमा व्यवस्था हटाइएको, पुरा भएको र प्रतिस्थापन गरिएको (रोमी ७:१-८; १कोरिन्थी ९:१९-२१; हिब्रु ८:१३)</a:t>
            </a:r>
          </a:p>
        </p:txBody>
      </p:sp>
      <p:sp>
        <p:nvSpPr>
          <p:cNvPr id="127" name="Rectangle 104"/>
          <p:cNvSpPr txBox="1"/>
          <p:nvPr/>
        </p:nvSpPr>
        <p:spPr>
          <a:xfrm>
            <a:off x="3463924" y="1760538"/>
            <a:ext cx="2417765" cy="24257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lvl1pPr>
              <a:defRPr sz="900" b="1">
                <a:solidFill>
                  <a:srgbClr val="FFFFFF"/>
                </a:solidFill>
                <a:effectLst>
                  <a:outerShdw blurRad="38100" dist="38100" dir="2700000" rotWithShape="0">
                    <a:srgbClr val="000000"/>
                  </a:outerShdw>
                </a:effectLst>
              </a:defRPr>
            </a:lvl1pPr>
          </a:lstStyle>
          <a:p>
            <a:r>
              <a:rPr>
                <a:latin typeface="Arial"/>
                <a:ea typeface="Arial"/>
                <a:cs typeface="Arial"/>
              </a:rPr>
              <a:t>उत्पत्ती ६:१८;९:८-१७</a:t>
            </a:r>
          </a:p>
        </p:txBody>
      </p:sp>
      <p:sp>
        <p:nvSpPr>
          <p:cNvPr id="128" name="Text Box 105"/>
          <p:cNvSpPr txBox="1"/>
          <p:nvPr/>
        </p:nvSpPr>
        <p:spPr>
          <a:xfrm>
            <a:off x="9326831" y="158750"/>
            <a:ext cx="459840"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lvl1pPr algn="ctr">
              <a:defRPr sz="2400" b="1">
                <a:solidFill>
                  <a:srgbClr val="FFFFFF"/>
                </a:solidFill>
              </a:defRPr>
            </a:lvl1pPr>
          </a:lstStyle>
          <a:p>
            <a:r>
              <a:rPr>
                <a:latin typeface="Arial"/>
                <a:ea typeface="Arial"/>
                <a:cs typeface="Arial"/>
              </a:rPr>
              <a:t>9g</a:t>
            </a:r>
          </a:p>
        </p:txBody>
      </p:sp>
      <p:sp>
        <p:nvSpPr>
          <p:cNvPr id="129" name="Rectangle 107"/>
          <p:cNvSpPr txBox="1">
            <a:spLocks noGrp="1"/>
          </p:cNvSpPr>
          <p:nvPr>
            <p:ph type="ctrTitle"/>
          </p:nvPr>
        </p:nvSpPr>
        <p:spPr>
          <a:xfrm>
            <a:off x="0" y="116632"/>
            <a:ext cx="8001000" cy="533401"/>
          </a:xfrm>
          <a:prstGeom prst="rect">
            <a:avLst/>
          </a:prstGeom>
          <a:effectLst>
            <a:outerShdw blurRad="63500" dist="35921" dir="2700000" rotWithShape="0">
              <a:srgbClr val="000000">
                <a:alpha val="74998"/>
              </a:srgbClr>
            </a:outerShdw>
          </a:effectLst>
        </p:spPr>
        <p:txBody>
          <a:bodyPr/>
          <a:lstStyle>
            <a:lvl1pPr defTabSz="576072">
              <a:defRPr sz="2520">
                <a:latin typeface="Impact"/>
                <a:ea typeface="Impact"/>
                <a:cs typeface="Impact"/>
                <a:sym typeface="Impact"/>
              </a:defRPr>
            </a:lvl1pPr>
          </a:lstStyle>
          <a:p>
            <a:r>
              <a:t>राज्य र करारका समयरेखा</a:t>
            </a:r>
          </a:p>
        </p:txBody>
      </p:sp>
      <p:sp>
        <p:nvSpPr>
          <p:cNvPr id="130" name="Text Box 105"/>
          <p:cNvSpPr txBox="1"/>
          <p:nvPr/>
        </p:nvSpPr>
        <p:spPr>
          <a:xfrm>
            <a:off x="8387893" y="0"/>
            <a:ext cx="712115" cy="9499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wrap="none" lIns="45719" rIns="45719">
            <a:spAutoFit/>
          </a:bodyPr>
          <a:lstStyle/>
          <a:p>
            <a:pPr algn="ctr">
              <a:defRPr sz="2400" b="1">
                <a:solidFill>
                  <a:srgbClr val="FFFFFF"/>
                </a:solidFill>
              </a:defRPr>
            </a:pPr>
            <a:r>
              <a:rPr sz="2400" b="1">
                <a:solidFill>
                  <a:srgbClr val="FFFFFF"/>
                </a:solidFill>
                <a:latin typeface="Arial"/>
                <a:ea typeface="Arial"/>
                <a:cs typeface="Arial"/>
              </a:rPr>
              <a:t>२२ र</a:t>
            </a:r>
          </a:p>
          <a:p>
            <a:pPr algn="ctr">
              <a:defRPr sz="2400" b="1">
                <a:solidFill>
                  <a:srgbClr val="FFFFFF"/>
                </a:solidFill>
              </a:defRPr>
            </a:pPr>
            <a:r>
              <a:rPr sz="2400" b="1">
                <a:solidFill>
                  <a:srgbClr val="FFFFFF"/>
                </a:solidFill>
                <a:latin typeface="Arial"/>
                <a:ea typeface="Arial"/>
                <a:cs typeface="Arial"/>
              </a:rPr>
              <a:t>३३७</a:t>
            </a:r>
          </a:p>
        </p:txBody>
      </p:sp>
    </p:spTree>
    <p:extLst>
      <p:ext uri="{BB962C8B-B14F-4D97-AF65-F5344CB8AC3E}">
        <p14:creationId xmlns:p14="http://schemas.microsoft.com/office/powerpoint/2010/main" val="12824402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1" name="Title 1"/>
          <p:cNvSpPr txBox="1">
            <a:spLocks noGrp="1"/>
          </p:cNvSpPr>
          <p:nvPr>
            <p:ph type="title"/>
          </p:nvPr>
        </p:nvSpPr>
        <p:spPr>
          <a:xfrm>
            <a:off x="-1" y="0"/>
            <a:ext cx="9144001" cy="692696"/>
          </a:xfrm>
          <a:prstGeom prst="rect">
            <a:avLst/>
          </a:prstGeom>
        </p:spPr>
        <p:txBody>
          <a:bodyPr/>
          <a:lstStyle>
            <a:lvl1pPr defTabSz="658368">
              <a:defRPr sz="3456" b="1">
                <a:solidFill>
                  <a:srgbClr val="FFFFFF"/>
                </a:solidFill>
              </a:defRPr>
            </a:lvl1pPr>
          </a:lstStyle>
          <a:p>
            <a:r>
              <a:t>पु.क. संक्षिप्त चार्टहरू</a:t>
            </a:r>
          </a:p>
        </p:txBody>
      </p:sp>
      <p:graphicFrame>
        <p:nvGraphicFramePr>
          <p:cNvPr id="3972" name="Table"/>
          <p:cNvGraphicFramePr/>
          <p:nvPr/>
        </p:nvGraphicFramePr>
        <p:xfrm>
          <a:off x="631652" y="599387"/>
          <a:ext cx="7652088" cy="6263888"/>
        </p:xfrm>
        <a:graphic>
          <a:graphicData uri="http://schemas.openxmlformats.org/drawingml/2006/table">
            <a:tbl>
              <a:tblPr>
                <a:tableStyleId>{4C3C2611-4C71-4FC5-86AE-919BDF0F9419}</a:tableStyleId>
              </a:tblPr>
              <a:tblGrid>
                <a:gridCol w="956511"/>
                <a:gridCol w="956511"/>
                <a:gridCol w="956511"/>
                <a:gridCol w="956511"/>
                <a:gridCol w="956511"/>
                <a:gridCol w="956511"/>
                <a:gridCol w="956511"/>
                <a:gridCol w="956511"/>
              </a:tblGrid>
              <a:tr h="782986">
                <a:tc>
                  <a:txBody>
                    <a:bodyPr/>
                    <a:lstStyle/>
                    <a:p>
                      <a:pPr algn="l" defTabSz="457200">
                        <a:defRPr sz="1800">
                          <a:solidFill>
                            <a:srgbClr val="000000"/>
                          </a:solidFill>
                        </a:defRPr>
                      </a:pPr>
                      <a:r>
                        <a:rPr>
                          <a:solidFill>
                            <a:srgbClr val="FFFFFF"/>
                          </a:solidFill>
                        </a:rPr>
                        <a:t>किताब</a:t>
                      </a:r>
                    </a:p>
                  </a:txBody>
                  <a:tcPr marL="0" marR="0" marT="0" marB="0" horzOverflow="overflow">
                    <a:lnT w="12700">
                      <a:solidFill>
                        <a:schemeClr val="accent3"/>
                      </a:solidFill>
                    </a:lnT>
                  </a:tcPr>
                </a:tc>
                <a:tc>
                  <a:txBody>
                    <a:bodyPr/>
                    <a:lstStyle/>
                    <a:p>
                      <a:pPr algn="l" defTabSz="457200">
                        <a:defRPr sz="1800">
                          <a:solidFill>
                            <a:srgbClr val="000000"/>
                          </a:solidFill>
                        </a:defRPr>
                      </a:pPr>
                      <a:r>
                        <a:rPr>
                          <a:solidFill>
                            <a:srgbClr val="FFFFFF"/>
                          </a:solidFill>
                        </a:rPr>
                        <a:t>लेखक</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मिति</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उदगम</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गन्तव्य</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पात्रहरू</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बिषयवस्तु</a:t>
                      </a:r>
                    </a:p>
                  </a:txBody>
                  <a:tcPr marL="0" marR="0" marT="0" marB="0" horzOverflow="overflow">
                    <a:lnT w="12700">
                      <a:solidFill>
                        <a:schemeClr val="accent3"/>
                      </a:solidFill>
                    </a:lnT>
                    <a:lnB w="12700">
                      <a:solidFill>
                        <a:srgbClr val="000000"/>
                      </a:solidFill>
                      <a:miter lim="400000"/>
                    </a:lnB>
                  </a:tcPr>
                </a:tc>
                <a:tc>
                  <a:txBody>
                    <a:bodyPr/>
                    <a:lstStyle/>
                    <a:p>
                      <a:pPr algn="l" defTabSz="457200">
                        <a:defRPr sz="1800">
                          <a:solidFill>
                            <a:srgbClr val="000000"/>
                          </a:solidFill>
                        </a:defRPr>
                      </a:pPr>
                      <a:r>
                        <a:rPr>
                          <a:solidFill>
                            <a:srgbClr val="FFFFFF"/>
                          </a:solidFill>
                        </a:rPr>
                        <a:t>उद्देश्य</a:t>
                      </a:r>
                    </a:p>
                  </a:txBody>
                  <a:tcPr marL="0" marR="0" marT="0" marB="0" horzOverflow="overflow">
                    <a:lnT w="12700">
                      <a:solidFill>
                        <a:schemeClr val="accent3"/>
                      </a:solidFill>
                    </a:lnT>
                    <a:lnB w="12700">
                      <a:solidFill>
                        <a:srgbClr val="000000"/>
                      </a:solidFill>
                      <a:miter lim="400000"/>
                    </a:lnB>
                  </a:tcPr>
                </a:tc>
              </a:tr>
              <a:tr h="782986">
                <a:tc>
                  <a:txBody>
                    <a:bodyPr/>
                    <a:lstStyle/>
                    <a:p>
                      <a:pPr algn="l" defTabSz="457200">
                        <a:defRPr sz="1800">
                          <a:solidFill>
                            <a:srgbClr val="000000"/>
                          </a:solidFill>
                        </a:defRPr>
                      </a:pPr>
                      <a:r>
                        <a:rPr>
                          <a:solidFill>
                            <a:srgbClr val="FFFFFF"/>
                          </a:solidFill>
                        </a:rPr>
                        <a:t>उत्पत्ती</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प्रस्थान</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लेवी</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गन्ती</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व्यवस्था</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यहोशु</a:t>
                      </a:r>
                    </a:p>
                  </a:txBody>
                  <a:tcPr marL="0" marR="0" marT="0" marB="0" horzOverflow="overflow">
                    <a:lnR w="12700">
                      <a:solidFill>
                        <a:srgbClr val="000000"/>
                      </a:solidFill>
                      <a:miter lim="400000"/>
                    </a:lnR>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82986">
                <a:tc>
                  <a:txBody>
                    <a:bodyPr/>
                    <a:lstStyle/>
                    <a:p>
                      <a:pPr algn="l" defTabSz="457200">
                        <a:defRPr sz="1800">
                          <a:solidFill>
                            <a:srgbClr val="000000"/>
                          </a:solidFill>
                        </a:defRPr>
                      </a:pPr>
                      <a:r>
                        <a:rPr>
                          <a:solidFill>
                            <a:srgbClr val="FFFFFF"/>
                          </a:solidFill>
                        </a:rPr>
                        <a:t>न्यायकर्ता</a:t>
                      </a:r>
                    </a:p>
                  </a:txBody>
                  <a:tcPr marL="0" marR="0" marT="0" marB="0" horzOverflow="overflow">
                    <a:lnR w="12700">
                      <a:solidFill>
                        <a:srgbClr val="000000"/>
                      </a:solidFill>
                      <a:miter lim="400000"/>
                    </a:lnR>
                    <a:lnB w="12700">
                      <a:solidFill>
                        <a:schemeClr val="accent3"/>
                      </a:solidFill>
                    </a:lnB>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pPr>
                      <a:endParaRP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sp>
        <p:nvSpPr>
          <p:cNvPr id="3973" name="Title 1"/>
          <p:cNvSpPr txBox="1"/>
          <p:nvPr/>
        </p:nvSpPr>
        <p:spPr>
          <a:xfrm rot="5400000">
            <a:off x="5418926" y="3161940"/>
            <a:ext cx="6641348" cy="69269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lgn="ctr" defTabSz="658368">
              <a:defRPr sz="3456" b="1">
                <a:solidFill>
                  <a:srgbClr val="FFFFFF"/>
                </a:solidFill>
              </a:defRPr>
            </a:lvl1pPr>
          </a:lstStyle>
          <a:p>
            <a:r>
              <a:t>पु.क. संक्षिप्त चार्टहरू</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5" name="Rectangle 1026"/>
          <p:cNvSpPr txBox="1">
            <a:spLocks noGrp="1"/>
          </p:cNvSpPr>
          <p:nvPr>
            <p:ph type="title"/>
          </p:nvPr>
        </p:nvSpPr>
        <p:spPr>
          <a:xfrm>
            <a:off x="0" y="6172200"/>
            <a:ext cx="9144000" cy="685800"/>
          </a:xfrm>
          <a:prstGeom prst="rect">
            <a:avLst/>
          </a:prstGeom>
        </p:spPr>
        <p:txBody>
          <a:bodyPr>
            <a:normAutofit fontScale="90000"/>
          </a:bodyPr>
          <a:lstStyle/>
          <a:p>
            <a:pPr defTabSz="749808">
              <a:defRPr sz="2624" b="1">
                <a:effectLst>
                  <a:outerShdw blurRad="31242" dist="31242" dir="2700000" rotWithShape="0">
                    <a:srgbClr val="000000"/>
                  </a:outerShdw>
                </a:effectLst>
              </a:defRPr>
            </a:pPr>
            <a:r>
              <a:t>इन्टरनेटमा पु.क. सर्वेक्षण </a:t>
            </a:r>
            <a:r>
              <a:rPr u="sng">
                <a:solidFill>
                  <a:srgbClr val="E000E0"/>
                </a:solidFill>
                <a:uFill>
                  <a:solidFill>
                    <a:srgbClr val="E000E0"/>
                  </a:solidFill>
                </a:uFill>
                <a:hlinkClick r:id="rId3"/>
              </a:rPr>
              <a:t>BibleStudyDownloads.org</a:t>
            </a:r>
            <a:r>
              <a:t> मा पाउनुहुनेछ </a:t>
            </a:r>
          </a:p>
        </p:txBody>
      </p:sp>
      <p:sp>
        <p:nvSpPr>
          <p:cNvPr id="3976" name="Rectangle 1026"/>
          <p:cNvSpPr txBox="1"/>
          <p:nvPr/>
        </p:nvSpPr>
        <p:spPr>
          <a:xfrm>
            <a:off x="0" y="-58420"/>
            <a:ext cx="9144000" cy="8026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4000" b="1">
                <a:solidFill>
                  <a:srgbClr val="FFFFFF"/>
                </a:solidFill>
              </a:defRPr>
            </a:lvl1pPr>
          </a:lstStyle>
          <a:p>
            <a:r>
              <a:t>यो PPT र नोटहरू सित्तैमा पाउन सक्नुहुन्छ</a:t>
            </a:r>
          </a:p>
        </p:txBody>
      </p:sp>
      <p:pic>
        <p:nvPicPr>
          <p:cNvPr id="3977" name="Picture 7" descr="Picture 7"/>
          <p:cNvPicPr>
            <a:picLocks noChangeAspect="1"/>
          </p:cNvPicPr>
          <p:nvPr/>
        </p:nvPicPr>
        <p:blipFill>
          <a:blip r:embed="rId4" cstate="screen">
            <a:extLst>
              <a:ext uri="{28A0092B-C50C-407E-A947-70E740481C1C}">
                <a14:useLocalDpi xmlns:a14="http://schemas.microsoft.com/office/drawing/2010/main"/>
              </a:ext>
            </a:extLst>
          </a:blip>
          <a:srcRect t="2841"/>
          <a:stretch>
            <a:fillRect/>
          </a:stretch>
        </p:blipFill>
        <p:spPr>
          <a:xfrm>
            <a:off x="-44174" y="636980"/>
            <a:ext cx="9232349" cy="5650046"/>
          </a:xfrm>
          <a:prstGeom prst="rect">
            <a:avLst/>
          </a:prstGeom>
          <a:ln w="12700">
            <a:miter lim="400000"/>
          </a:ln>
        </p:spPr>
      </p:pic>
      <p:pic>
        <p:nvPicPr>
          <p:cNvPr id="3978" name="Picture 8" descr="Picture 8"/>
          <p:cNvPicPr>
            <a:picLocks noChangeAspect="1"/>
          </p:cNvPicPr>
          <p:nvPr/>
        </p:nvPicPr>
        <p:blipFill>
          <a:blip r:embed="rId5">
            <a:extLst/>
          </a:blip>
          <a:stretch>
            <a:fillRect/>
          </a:stretch>
        </p:blipFill>
        <p:spPr>
          <a:xfrm>
            <a:off x="307223" y="2222339"/>
            <a:ext cx="6153213" cy="348359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3978"/>
                                        </p:tgtEl>
                                        <p:attrNameLst>
                                          <p:attrName>ppt_x</p:attrName>
                                        </p:attrNameLst>
                                      </p:cBhvr>
                                      <p:tavLst>
                                        <p:tav tm="0">
                                          <p:val>
                                            <p:strVal val="ppt_x"/>
                                          </p:val>
                                        </p:tav>
                                        <p:tav tm="100000">
                                          <p:val>
                                            <p:strVal val="0-ppt_w/2"/>
                                          </p:val>
                                        </p:tav>
                                      </p:tavLst>
                                    </p:anim>
                                    <p:anim calcmode="lin" valueType="num">
                                      <p:cBhvr>
                                        <p:cTn id="7" dur="2000" fill="hold"/>
                                        <p:tgtEl>
                                          <p:spTgt spid="3978"/>
                                        </p:tgtEl>
                                        <p:attrNameLst>
                                          <p:attrName>ppt_y</p:attrName>
                                        </p:attrNameLst>
                                      </p:cBhvr>
                                      <p:tavLst>
                                        <p:tav tm="0">
                                          <p:val>
                                            <p:strVal val="ppt_y"/>
                                          </p:val>
                                        </p:tav>
                                        <p:tav tm="100000">
                                          <p:val>
                                            <p:strVal val="ppt_y"/>
                                          </p:val>
                                        </p:tav>
                                      </p:tavLst>
                                    </p:anim>
                                    <p:set>
                                      <p:cBhvr>
                                        <p:cTn id="8" fill="hold">
                                          <p:stCondLst>
                                            <p:cond delay="1999"/>
                                          </p:stCondLst>
                                        </p:cTn>
                                        <p:tgtEl>
                                          <p:spTgt spid="3978"/>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3978"/>
                                        </p:tgtEl>
                                        <p:attrNameLst>
                                          <p:attrName>style.visibility</p:attrName>
                                        </p:attrNameLst>
                                      </p:cBhvr>
                                      <p:to>
                                        <p:strVal val="visible"/>
                                      </p:to>
                                    </p:set>
                                    <p:anim calcmode="lin" valueType="num">
                                      <p:cBhvr>
                                        <p:cTn id="12" dur="1000" fill="hold"/>
                                        <p:tgtEl>
                                          <p:spTgt spid="3978"/>
                                        </p:tgtEl>
                                        <p:attrNameLst>
                                          <p:attrName>ppt_x</p:attrName>
                                        </p:attrNameLst>
                                      </p:cBhvr>
                                      <p:tavLst>
                                        <p:tav tm="0">
                                          <p:val>
                                            <p:strVal val="1+#ppt_w/2"/>
                                          </p:val>
                                        </p:tav>
                                        <p:tav tm="100000">
                                          <p:val>
                                            <p:strVal val="#ppt_x"/>
                                          </p:val>
                                        </p:tav>
                                      </p:tavLst>
                                    </p:anim>
                                    <p:anim calcmode="lin" valueType="num">
                                      <p:cBhvr>
                                        <p:cTn id="13" dur="1000" fill="hold"/>
                                        <p:tgtEl>
                                          <p:spTgt spid="39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8" grpId="1" animBg="1" advAuto="0"/>
      <p:bldP spid="3978"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2" name="Rectangle 1026"/>
          <p:cNvSpPr txBox="1">
            <a:spLocks noGrp="1"/>
          </p:cNvSpPr>
          <p:nvPr>
            <p:ph type="title"/>
          </p:nvPr>
        </p:nvSpPr>
        <p:spPr>
          <a:xfrm>
            <a:off x="0" y="6172200"/>
            <a:ext cx="9144000" cy="685800"/>
          </a:xfrm>
          <a:prstGeom prst="rect">
            <a:avLst/>
          </a:prstGeom>
        </p:spPr>
        <p:txBody>
          <a:bodyPr>
            <a:normAutofit fontScale="90000"/>
          </a:bodyPr>
          <a:lstStyle>
            <a:lvl1pPr>
              <a:defRPr sz="4000" b="1">
                <a:solidFill>
                  <a:srgbClr val="FFFFFF"/>
                </a:solidFill>
                <a:latin typeface="+mn-lt"/>
                <a:ea typeface="+mn-ea"/>
                <a:cs typeface="+mn-cs"/>
                <a:sym typeface="Arial"/>
              </a:defRPr>
            </a:lvl1pPr>
          </a:lstStyle>
          <a:p>
            <a:r>
              <a:t>BibleStudyDownloads.org</a:t>
            </a:r>
          </a:p>
        </p:txBody>
      </p:sp>
      <p:sp>
        <p:nvSpPr>
          <p:cNvPr id="3983" name="Rectangle 3"/>
          <p:cNvSpPr txBox="1"/>
          <p:nvPr/>
        </p:nvSpPr>
        <p:spPr>
          <a:xfrm>
            <a:off x="8411881" y="-8442"/>
            <a:ext cx="732119" cy="50546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rgbClr val="FFFFFF"/>
                </a:solidFill>
              </a:defRPr>
            </a:lvl1pPr>
          </a:lstStyle>
          <a:p>
            <a:r>
              <a:t>८</a:t>
            </a:r>
          </a:p>
        </p:txBody>
      </p:sp>
      <p:pic>
        <p:nvPicPr>
          <p:cNvPr id="3984" name="Picture 1" descr="Picture 1"/>
          <p:cNvPicPr>
            <a:picLocks noChangeAspect="1"/>
          </p:cNvPicPr>
          <p:nvPr/>
        </p:nvPicPr>
        <p:blipFill>
          <a:blip r:embed="rId3">
            <a:extLst/>
          </a:blip>
          <a:stretch>
            <a:fillRect/>
          </a:stretch>
        </p:blipFill>
        <p:spPr>
          <a:xfrm>
            <a:off x="0" y="687147"/>
            <a:ext cx="9144000" cy="5046110"/>
          </a:xfrm>
          <a:prstGeom prst="rect">
            <a:avLst/>
          </a:prstGeom>
          <a:ln w="12700">
            <a:miter lim="400000"/>
          </a:ln>
        </p:spPr>
      </p:pic>
      <p:sp>
        <p:nvSpPr>
          <p:cNvPr id="3985" name="Oval 2"/>
          <p:cNvSpPr/>
          <p:nvPr/>
        </p:nvSpPr>
        <p:spPr>
          <a:xfrm>
            <a:off x="2411759" y="4509120"/>
            <a:ext cx="3456385" cy="1224137"/>
          </a:xfrm>
          <a:prstGeom prst="ellipse">
            <a:avLst/>
          </a:prstGeom>
          <a:ln w="76200">
            <a:solidFill>
              <a:srgbClr val="FF0000"/>
            </a:solidFill>
          </a:ln>
        </p:spPr>
        <p:txBody>
          <a:bodyPr lIns="45719" rIns="45719"/>
          <a:lstStyle/>
          <a:p>
            <a:pPr>
              <a:defRPr sz="1800">
                <a:solidFill>
                  <a:srgbClr val="000000"/>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985"/>
                                        </p:tgtEl>
                                        <p:attrNameLst>
                                          <p:attrName>style.visibility</p:attrName>
                                        </p:attrNameLst>
                                      </p:cBhvr>
                                      <p:to>
                                        <p:strVal val="visible"/>
                                      </p:to>
                                    </p:set>
                                    <p:anim calcmode="lin" valueType="num">
                                      <p:cBhvr>
                                        <p:cTn id="7" dur="500" fill="hold"/>
                                        <p:tgtEl>
                                          <p:spTgt spid="3985"/>
                                        </p:tgtEl>
                                        <p:attrNameLst>
                                          <p:attrName>ppt_x</p:attrName>
                                        </p:attrNameLst>
                                      </p:cBhvr>
                                      <p:tavLst>
                                        <p:tav tm="0">
                                          <p:val>
                                            <p:strVal val="#ppt_x"/>
                                          </p:val>
                                        </p:tav>
                                        <p:tav tm="100000">
                                          <p:val>
                                            <p:strVal val="#ppt_x"/>
                                          </p:val>
                                        </p:tav>
                                      </p:tavLst>
                                    </p:anim>
                                    <p:anim calcmode="lin" valueType="num">
                                      <p:cBhvr>
                                        <p:cTn id="8" dur="500" fill="hold"/>
                                        <p:tgtEl>
                                          <p:spTgt spid="3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9" name="Rectangle 1026"/>
          <p:cNvSpPr txBox="1">
            <a:spLocks noGrp="1"/>
          </p:cNvSpPr>
          <p:nvPr>
            <p:ph type="title"/>
          </p:nvPr>
        </p:nvSpPr>
        <p:spPr>
          <a:xfrm>
            <a:off x="0" y="6172200"/>
            <a:ext cx="9144000" cy="685800"/>
          </a:xfrm>
          <a:prstGeom prst="rect">
            <a:avLst/>
          </a:prstGeom>
        </p:spPr>
        <p:txBody>
          <a:bodyPr>
            <a:normAutofit fontScale="90000"/>
          </a:bodyPr>
          <a:lstStyle>
            <a:lvl1pPr>
              <a:defRPr sz="4000" b="1">
                <a:solidFill>
                  <a:srgbClr val="FFFFFF"/>
                </a:solidFill>
                <a:latin typeface="+mn-lt"/>
                <a:ea typeface="+mn-ea"/>
                <a:cs typeface="+mn-cs"/>
                <a:sym typeface="Arial"/>
              </a:defRPr>
            </a:lvl1pPr>
          </a:lstStyle>
          <a:p>
            <a:r>
              <a:t>BibleStudyDownloads.org</a:t>
            </a:r>
          </a:p>
        </p:txBody>
      </p:sp>
      <p:sp>
        <p:nvSpPr>
          <p:cNvPr id="3990" name="Rectangle 3"/>
          <p:cNvSpPr txBox="1"/>
          <p:nvPr/>
        </p:nvSpPr>
        <p:spPr>
          <a:xfrm>
            <a:off x="8411881" y="-8442"/>
            <a:ext cx="732119" cy="50546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rgbClr val="FFFFFF"/>
                </a:solidFill>
              </a:defRPr>
            </a:lvl1pPr>
          </a:lstStyle>
          <a:p>
            <a:r>
              <a:t>८</a:t>
            </a:r>
          </a:p>
        </p:txBody>
      </p:sp>
      <p:pic>
        <p:nvPicPr>
          <p:cNvPr id="3991" name="Picture 2" descr="Picture 2"/>
          <p:cNvPicPr>
            <a:picLocks noChangeAspect="1"/>
          </p:cNvPicPr>
          <p:nvPr/>
        </p:nvPicPr>
        <p:blipFill>
          <a:blip r:embed="rId3">
            <a:extLst/>
          </a:blip>
          <a:stretch>
            <a:fillRect/>
          </a:stretch>
        </p:blipFill>
        <p:spPr>
          <a:xfrm>
            <a:off x="36512" y="548679"/>
            <a:ext cx="9144001" cy="515987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blstripc.ppt - Blue Stripes">
  <a:themeElements>
    <a:clrScheme name="blstripc.ppt - Blue Stripes">
      <a:dk1>
        <a:srgbClr val="FFFFFF"/>
      </a:dk1>
      <a:lt1>
        <a:srgbClr val="0000FF"/>
      </a:lt1>
      <a:dk2>
        <a:srgbClr val="A7A7A7"/>
      </a:dk2>
      <a:lt2>
        <a:srgbClr val="535353"/>
      </a:lt2>
      <a:accent1>
        <a:srgbClr val="FF8000"/>
      </a:accent1>
      <a:accent2>
        <a:srgbClr val="FFA040"/>
      </a:accent2>
      <a:accent3>
        <a:srgbClr val="AAAAC0"/>
      </a:accent3>
      <a:accent4>
        <a:srgbClr val="DADADA"/>
      </a:accent4>
      <a:accent5>
        <a:srgbClr val="FFC0AA"/>
      </a:accent5>
      <a:accent6>
        <a:srgbClr val="E79139"/>
      </a:accent6>
      <a:hlink>
        <a:srgbClr val="0000FF"/>
      </a:hlink>
      <a:folHlink>
        <a:srgbClr val="FF00FF"/>
      </a:folHlink>
    </a:clrScheme>
    <a:fontScheme name="blstripc.ppt - Blue Stripes">
      <a:majorFont>
        <a:latin typeface="Helvetica"/>
        <a:ea typeface="Helvetica"/>
        <a:cs typeface="Helvetica"/>
      </a:majorFont>
      <a:minorFont>
        <a:latin typeface="Arial"/>
        <a:ea typeface="Arial"/>
        <a:cs typeface="Arial"/>
      </a:minorFont>
    </a:fontScheme>
    <a:fmtScheme name="blstripc.ppt - Blue Strip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blstripc.ppt - Blue Stripes">
  <a:themeElements>
    <a:clrScheme name="1_blstripc.ppt - Blue Stripes">
      <a:dk1>
        <a:srgbClr val="FFFFFF"/>
      </a:dk1>
      <a:lt1>
        <a:srgbClr val="0000FF"/>
      </a:lt1>
      <a:dk2>
        <a:srgbClr val="A7A7A7"/>
      </a:dk2>
      <a:lt2>
        <a:srgbClr val="535353"/>
      </a:lt2>
      <a:accent1>
        <a:srgbClr val="FF8000"/>
      </a:accent1>
      <a:accent2>
        <a:srgbClr val="FFA040"/>
      </a:accent2>
      <a:accent3>
        <a:srgbClr val="AAAAC0"/>
      </a:accent3>
      <a:accent4>
        <a:srgbClr val="DADADA"/>
      </a:accent4>
      <a:accent5>
        <a:srgbClr val="FFC0AA"/>
      </a:accent5>
      <a:accent6>
        <a:srgbClr val="E79139"/>
      </a:accent6>
      <a:hlink>
        <a:srgbClr val="0000FF"/>
      </a:hlink>
      <a:folHlink>
        <a:srgbClr val="FF00FF"/>
      </a:folHlink>
    </a:clrScheme>
    <a:fontScheme name="1_blstripc.ppt - Blue Stripes">
      <a:majorFont>
        <a:latin typeface="Helvetica"/>
        <a:ea typeface="Helvetica"/>
        <a:cs typeface="Helvetica"/>
      </a:majorFont>
      <a:minorFont>
        <a:latin typeface="Arial"/>
        <a:ea typeface="Arial"/>
        <a:cs typeface="Arial"/>
      </a:minorFont>
    </a:fontScheme>
    <a:fmtScheme name="1_blstripc.ppt - Blue Strip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blstripc.ppt - Blue Stripes">
  <a:themeElements>
    <a:clrScheme name="blstripc.ppt - Blue Stripes">
      <a:dk1>
        <a:srgbClr val="000000"/>
      </a:dk1>
      <a:lt1>
        <a:srgbClr val="FFFFFF"/>
      </a:lt1>
      <a:dk2>
        <a:srgbClr val="A7A7A7"/>
      </a:dk2>
      <a:lt2>
        <a:srgbClr val="535353"/>
      </a:lt2>
      <a:accent1>
        <a:srgbClr val="FF8000"/>
      </a:accent1>
      <a:accent2>
        <a:srgbClr val="FFA040"/>
      </a:accent2>
      <a:accent3>
        <a:srgbClr val="AAAAC0"/>
      </a:accent3>
      <a:accent4>
        <a:srgbClr val="DADADA"/>
      </a:accent4>
      <a:accent5>
        <a:srgbClr val="FFC0AA"/>
      </a:accent5>
      <a:accent6>
        <a:srgbClr val="E79139"/>
      </a:accent6>
      <a:hlink>
        <a:srgbClr val="0000FF"/>
      </a:hlink>
      <a:folHlink>
        <a:srgbClr val="FF00FF"/>
      </a:folHlink>
    </a:clrScheme>
    <a:fontScheme name="blstripc.ppt - Blue Stripes">
      <a:majorFont>
        <a:latin typeface="Helvetica"/>
        <a:ea typeface="Helvetica"/>
        <a:cs typeface="Helvetica"/>
      </a:majorFont>
      <a:minorFont>
        <a:latin typeface="Arial"/>
        <a:ea typeface="Arial"/>
        <a:cs typeface="Arial"/>
      </a:minorFont>
    </a:fontScheme>
    <a:fmtScheme name="blstripc.ppt - Blue Strip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71</TotalTime>
  <Words>2888</Words>
  <Application>Microsoft Macintosh PowerPoint</Application>
  <PresentationFormat>On-screen Show (4:3)</PresentationFormat>
  <Paragraphs>830</Paragraphs>
  <Slides>48</Slides>
  <Notes>22</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blstripc.ppt - Blue Stripes</vt:lpstr>
      <vt:lpstr>1_blstripc.ppt - Blue Stripes</vt:lpstr>
      <vt:lpstr>पुरानो करार सर्वेक्षण</vt:lpstr>
      <vt:lpstr>कोर्सका नोटहरू </vt:lpstr>
      <vt:lpstr>नोटहरूको बिकल्पहरू</vt:lpstr>
      <vt:lpstr>Short Notes छोटो नोटहरू पुरानो करार सर्वेक्षण पुस्तक चार्टहरू उत्पत्ती - मलाकी सिंगापुर बाइबल कलेज रिक ग्रीफिथ, ThM, PhD सित्तैमा उतार्नको लागि BibleStudyDownloads.org मा गएर पुरानो करार सर्वेक्षण उतार्ने</vt:lpstr>
      <vt:lpstr>राज्य र करारका समयरेखा</vt:lpstr>
      <vt:lpstr>पु.क. संक्षिप्त चार्टहरू</vt:lpstr>
      <vt:lpstr>इन्टरनेटमा पु.क. सर्वेक्षण BibleStudyDownloads.org मा पाउनुहुनेछ </vt:lpstr>
      <vt:lpstr>BibleStudyDownloads.org</vt:lpstr>
      <vt:lpstr>BibleStudyDownloads.org</vt:lpstr>
      <vt:lpstr>हाम्रो दुईवटा महत्वपुर्ण वेभसाइटहरू</vt:lpstr>
      <vt:lpstr>गृह परिक्षा पुस्तक बन्द गरेर दिइनुपर्नेछ</vt:lpstr>
      <vt:lpstr>एस.बि.सि. का पाठ्यक्रमहरू I पढाउने</vt:lpstr>
      <vt:lpstr>प्रवचनको सन्देश बनाउने</vt:lpstr>
      <vt:lpstr>धर्मशास्त्रबाट अध्ययन गरौं</vt:lpstr>
      <vt:lpstr>तपाईं आफ्नो पुरानो करार कति राम्रोसंग जान्नुहुन्छ ?</vt:lpstr>
      <vt:lpstr>यी सबै पुस्तकहरू कसरी स्मरण गर्न सक्नुहुन्छ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पु.क. र न.क. का समानान्तर संरचना</vt:lpstr>
      <vt:lpstr>पुरानो करारको संरचना</vt:lpstr>
      <vt:lpstr>पुरानो करारको समायोजन</vt:lpstr>
      <vt:lpstr>आधुनिक मध्य पुर्बी राष्ट्रहरू</vt:lpstr>
      <vt:lpstr>प्राचिन पुर्वी समिपवर्ती</vt:lpstr>
      <vt:lpstr>इस्राएलको रणनितिक स्थान</vt:lpstr>
      <vt:lpstr>पुरानो करारका व्यापारिक मार्गहरू र जल संग्रहहरू </vt:lpstr>
      <vt:lpstr>मेसोपोटामिय</vt:lpstr>
      <vt:lpstr>The प्राचिन पुर्वी समिपवर्ती</vt:lpstr>
      <vt:lpstr>मध्ये पुर्वी र दक्षिण पुर्वी एशियाको आकार भिन्नता</vt:lpstr>
      <vt:lpstr>इस्राएलको स्थलगत आकृति</vt:lpstr>
      <vt:lpstr>इस्राएलका भुभागहरू (पु.क.)</vt:lpstr>
      <vt:lpstr>परमेश्वरको राज्य</vt:lpstr>
      <vt:lpstr>बाइबलको कति भाग पु.क. हो ?</vt:lpstr>
      <vt:lpstr>अंग्रेजी पु.क. व्यवस्थापन</vt:lpstr>
      <vt:lpstr>हिब्रु पु.क. व्यवस्थापनt</vt:lpstr>
      <vt:lpstr>एउटै पुरानो करार. . .  फरक क्रम!</vt:lpstr>
      <vt:lpstr>Black</vt:lpstr>
      <vt:lpstr>इन्टरनेटमा पु.क. सर्वेक्षण • BibleStudyDownloads.org • मा पाउनुहुनेछ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पुरानो करार सर्वेक्षण</dc:title>
  <cp:lastModifiedBy>Rick Griffith</cp:lastModifiedBy>
  <cp:revision>11</cp:revision>
  <dcterms:modified xsi:type="dcterms:W3CDTF">2018-05-03T03:36:36Z</dcterms:modified>
</cp:coreProperties>
</file>